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87" r:id="rId2"/>
    <p:sldMasterId id="2147483699" r:id="rId3"/>
    <p:sldMasterId id="2147483711" r:id="rId4"/>
    <p:sldMasterId id="2147483723" r:id="rId5"/>
    <p:sldMasterId id="2147483735" r:id="rId6"/>
  </p:sldMasterIdLst>
  <p:notesMasterIdLst>
    <p:notesMasterId r:id="rId11"/>
  </p:notesMasterIdLst>
  <p:handoutMasterIdLst>
    <p:handoutMasterId r:id="rId12"/>
  </p:handoutMasterIdLst>
  <p:sldIdLst>
    <p:sldId id="311" r:id="rId7"/>
    <p:sldId id="290" r:id="rId8"/>
    <p:sldId id="309" r:id="rId9"/>
    <p:sldId id="31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168" userDrawn="1">
          <p15:clr>
            <a:srgbClr val="A4A3A4"/>
          </p15:clr>
        </p15:guide>
        <p15:guide id="6" pos="528" userDrawn="1">
          <p15:clr>
            <a:srgbClr val="A4A3A4"/>
          </p15:clr>
        </p15:guide>
        <p15:guide id="7" pos="71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itsadmin" initials="u" lastIdx="1" clrIdx="6">
    <p:extLst>
      <p:ext uri="{19B8F6BF-5375-455C-9EA6-DF929625EA0E}">
        <p15:presenceInfo xmlns:p15="http://schemas.microsoft.com/office/powerpoint/2012/main" userId="uitsadmin" providerId="None"/>
      </p:ext>
    </p:extLst>
  </p:cmAuthor>
  <p:cmAuthor id="1" name="Kim Getker" initials="KG" lastIdx="1" clrIdx="0"/>
  <p:cmAuthor id="2" name="Kim Getker" initials="KG [2]" lastIdx="1" clrIdx="1"/>
  <p:cmAuthor id="3" name="Kim Getker" initials="KG [3]" lastIdx="1" clrIdx="2"/>
  <p:cmAuthor id="4" name="Kim Getker" initials="KG [4]" lastIdx="1" clrIdx="3"/>
  <p:cmAuthor id="5" name="Kim Getker" initials="KG [5]" lastIdx="1" clrIdx="4"/>
  <p:cmAuthor id="6" name="Kim Getker" initials="K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435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0" autoAdjust="0"/>
    <p:restoredTop sz="83508" autoAdjust="0"/>
  </p:normalViewPr>
  <p:slideViewPr>
    <p:cSldViewPr snapToGrid="0" snapToObjects="1" showGuides="1">
      <p:cViewPr varScale="1">
        <p:scale>
          <a:sx n="93" d="100"/>
          <a:sy n="93" d="100"/>
        </p:scale>
        <p:origin x="1296" y="78"/>
      </p:cViewPr>
      <p:guideLst>
        <p:guide orient="horz" pos="2160"/>
        <p:guide orient="horz" pos="168"/>
        <p:guide pos="528"/>
        <p:guide pos="7152"/>
      </p:guideLst>
    </p:cSldViewPr>
  </p:slideViewPr>
  <p:notesTextViewPr>
    <p:cViewPr>
      <p:scale>
        <a:sx n="1" d="1"/>
        <a:sy n="1" d="1"/>
      </p:scale>
      <p:origin x="0" y="0"/>
    </p:cViewPr>
  </p:notesTextViewPr>
  <p:notesViewPr>
    <p:cSldViewPr snapToGrid="0" snapToObjects="1" showGuides="1">
      <p:cViewPr varScale="1">
        <p:scale>
          <a:sx n="73" d="100"/>
          <a:sy n="73" d="100"/>
        </p:scale>
        <p:origin x="35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B6832E-8820-FD47-A2FA-4CB0641517D4}" type="datetimeFigureOut">
              <a:rPr lang="en-US" smtClean="0"/>
              <a:t>11/3/2022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03BA01-7BCE-3348-B7D1-E8CB1F6C00B1}" type="slidenum">
              <a:rPr lang="en-US" smtClean="0"/>
              <a:t>‹#›</a:t>
            </a:fld>
            <a:endParaRPr lang="en-US"/>
          </a:p>
        </p:txBody>
      </p:sp>
    </p:spTree>
    <p:extLst>
      <p:ext uri="{BB962C8B-B14F-4D97-AF65-F5344CB8AC3E}">
        <p14:creationId xmlns:p14="http://schemas.microsoft.com/office/powerpoint/2010/main" val="1420570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20 db"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20 db" charset="0"/>
              </a:defRPr>
            </a:lvl1pPr>
          </a:lstStyle>
          <a:p>
            <a:fld id="{CC217BA0-315D-174F-B890-48F013C6A778}" type="datetimeFigureOut">
              <a:rPr lang="en-US" smtClean="0"/>
              <a:pPr/>
              <a:t>11/3/2022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20 db"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20 db" charset="0"/>
              </a:defRPr>
            </a:lvl1pPr>
          </a:lstStyle>
          <a:p>
            <a:fld id="{D23D616E-FAFF-0246-8008-410B45D7CB1E}" type="slidenum">
              <a:rPr lang="en-US" smtClean="0"/>
              <a:pPr/>
              <a:t>‹#›</a:t>
            </a:fld>
            <a:endParaRPr lang="en-US" dirty="0"/>
          </a:p>
        </p:txBody>
      </p:sp>
    </p:spTree>
    <p:extLst>
      <p:ext uri="{BB962C8B-B14F-4D97-AF65-F5344CB8AC3E}">
        <p14:creationId xmlns:p14="http://schemas.microsoft.com/office/powerpoint/2010/main" val="1071079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20 db" charset="0"/>
        <a:ea typeface="+mn-ea"/>
        <a:cs typeface="+mn-cs"/>
      </a:defRPr>
    </a:lvl1pPr>
    <a:lvl2pPr marL="457200" algn="l" defTabSz="914400" rtl="0" eaLnBrk="1" latinLnBrk="0" hangingPunct="1">
      <a:defRPr sz="1200" b="0" i="0" kern="1200">
        <a:solidFill>
          <a:schemeClr val="tx1"/>
        </a:solidFill>
        <a:latin typeface="20 db" charset="0"/>
        <a:ea typeface="+mn-ea"/>
        <a:cs typeface="+mn-cs"/>
      </a:defRPr>
    </a:lvl2pPr>
    <a:lvl3pPr marL="914400" algn="l" defTabSz="914400" rtl="0" eaLnBrk="1" latinLnBrk="0" hangingPunct="1">
      <a:defRPr sz="1200" b="0" i="0" kern="1200">
        <a:solidFill>
          <a:schemeClr val="tx1"/>
        </a:solidFill>
        <a:latin typeface="20 db" charset="0"/>
        <a:ea typeface="+mn-ea"/>
        <a:cs typeface="+mn-cs"/>
      </a:defRPr>
    </a:lvl3pPr>
    <a:lvl4pPr marL="1371600" algn="l" defTabSz="914400" rtl="0" eaLnBrk="1" latinLnBrk="0" hangingPunct="1">
      <a:defRPr sz="1200" b="0" i="0" kern="1200">
        <a:solidFill>
          <a:schemeClr val="tx1"/>
        </a:solidFill>
        <a:latin typeface="20 db" charset="0"/>
        <a:ea typeface="+mn-ea"/>
        <a:cs typeface="+mn-cs"/>
      </a:defRPr>
    </a:lvl4pPr>
    <a:lvl5pPr marL="1828800" algn="l" defTabSz="914400" rtl="0" eaLnBrk="1" latinLnBrk="0" hangingPunct="1">
      <a:defRPr sz="1200" b="0" i="0" kern="1200">
        <a:solidFill>
          <a:schemeClr val="tx1"/>
        </a:solidFill>
        <a:latin typeface="20 db"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D616E-FAFF-0246-8008-410B45D7CB1E}" type="slidenum">
              <a:rPr lang="en-US" smtClean="0"/>
              <a:t>1</a:t>
            </a:fld>
            <a:endParaRPr lang="en-US"/>
          </a:p>
        </p:txBody>
      </p:sp>
    </p:spTree>
    <p:extLst>
      <p:ext uri="{BB962C8B-B14F-4D97-AF65-F5344CB8AC3E}">
        <p14:creationId xmlns:p14="http://schemas.microsoft.com/office/powerpoint/2010/main" val="115487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D616E-FAFF-0246-8008-410B45D7CB1E}" type="slidenum">
              <a:rPr lang="en-US" smtClean="0"/>
              <a:t>2</a:t>
            </a:fld>
            <a:endParaRPr lang="en-US"/>
          </a:p>
        </p:txBody>
      </p:sp>
    </p:spTree>
    <p:extLst>
      <p:ext uri="{BB962C8B-B14F-4D97-AF65-F5344CB8AC3E}">
        <p14:creationId xmlns:p14="http://schemas.microsoft.com/office/powerpoint/2010/main" val="1760843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C965-78A0-7F40-A06D-95DFF25EF29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23F4E-96A6-2A4C-96E1-622815E079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3D845-8E03-294F-98B5-B8B8CBBCE17A}"/>
              </a:ext>
            </a:extLst>
          </p:cNvPr>
          <p:cNvSpPr>
            <a:spLocks noGrp="1"/>
          </p:cNvSpPr>
          <p:nvPr>
            <p:ph type="dt" sz="half" idx="10"/>
          </p:nvPr>
        </p:nvSpPr>
        <p:spPr/>
        <p:txBody>
          <a:bodyPr/>
          <a:lstStyle/>
          <a:p>
            <a:fld id="{C645F87B-3609-E948-B47C-125B941DAE5D}" type="datetimeFigureOut">
              <a:rPr lang="en-US" smtClean="0"/>
              <a:t>11/3/2022</a:t>
            </a:fld>
            <a:endParaRPr lang="en-US"/>
          </a:p>
        </p:txBody>
      </p:sp>
      <p:sp>
        <p:nvSpPr>
          <p:cNvPr id="5" name="Footer Placeholder 4">
            <a:extLst>
              <a:ext uri="{FF2B5EF4-FFF2-40B4-BE49-F238E27FC236}">
                <a16:creationId xmlns:a16="http://schemas.microsoft.com/office/drawing/2014/main" id="{98F0573A-2CEE-FD43-8DD0-4D311A7ACBD3}"/>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BF97C025-C733-AE47-AD3D-5CDB33948ED6}"/>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69548790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08D1-05C1-4F42-8407-D3E7DEB70AA2}"/>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6030B4-2789-A94B-B204-4B6CC22A2AD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6DF2A-E86D-0D47-9FA6-DF272385A4A7}"/>
              </a:ext>
            </a:extLst>
          </p:cNvPr>
          <p:cNvSpPr>
            <a:spLocks noGrp="1"/>
          </p:cNvSpPr>
          <p:nvPr>
            <p:ph type="dt" sz="half" idx="10"/>
          </p:nvPr>
        </p:nvSpPr>
        <p:spPr/>
        <p:txBody>
          <a:bodyPr/>
          <a:lstStyle/>
          <a:p>
            <a:fld id="{C645F87B-3609-E948-B47C-125B941DAE5D}" type="datetimeFigureOut">
              <a:rPr lang="en-US" smtClean="0"/>
              <a:t>11/3/2022</a:t>
            </a:fld>
            <a:endParaRPr lang="en-US"/>
          </a:p>
        </p:txBody>
      </p:sp>
      <p:sp>
        <p:nvSpPr>
          <p:cNvPr id="5" name="Footer Placeholder 4">
            <a:extLst>
              <a:ext uri="{FF2B5EF4-FFF2-40B4-BE49-F238E27FC236}">
                <a16:creationId xmlns:a16="http://schemas.microsoft.com/office/drawing/2014/main" id="{EA1A9FBD-3863-B84E-8C96-EACC6FF6CE67}"/>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3F8B88B7-5E57-5644-AC89-E9CBC4F0AF72}"/>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10215200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EDC6E-C4E2-B240-9C55-53FC1AE257DC}"/>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2D55FF-A870-2B43-B6F4-3A89D70FE38B}"/>
              </a:ext>
            </a:extLst>
          </p:cNvPr>
          <p:cNvSpPr>
            <a:spLocks noGrp="1"/>
          </p:cNvSpPr>
          <p:nvPr>
            <p:ph type="body" orient="vert" idx="1"/>
          </p:nvPr>
        </p:nvSpPr>
        <p:spPr>
          <a:xfrm>
            <a:off x="838201" y="365125"/>
            <a:ext cx="76835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5768A-0C10-A946-AFA4-76A291DEDC25}"/>
              </a:ext>
            </a:extLst>
          </p:cNvPr>
          <p:cNvSpPr>
            <a:spLocks noGrp="1"/>
          </p:cNvSpPr>
          <p:nvPr>
            <p:ph type="dt" sz="half" idx="10"/>
          </p:nvPr>
        </p:nvSpPr>
        <p:spPr/>
        <p:txBody>
          <a:bodyPr/>
          <a:lstStyle/>
          <a:p>
            <a:fld id="{C645F87B-3609-E948-B47C-125B941DAE5D}" type="datetimeFigureOut">
              <a:rPr lang="en-US" smtClean="0"/>
              <a:t>11/3/2022</a:t>
            </a:fld>
            <a:endParaRPr lang="en-US"/>
          </a:p>
        </p:txBody>
      </p:sp>
      <p:sp>
        <p:nvSpPr>
          <p:cNvPr id="5" name="Footer Placeholder 4">
            <a:extLst>
              <a:ext uri="{FF2B5EF4-FFF2-40B4-BE49-F238E27FC236}">
                <a16:creationId xmlns:a16="http://schemas.microsoft.com/office/drawing/2014/main" id="{B9EE9044-A544-CB46-80B5-397E79150B47}"/>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8CA3676A-BA0B-B24F-A322-ECDC2377120F}"/>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74675839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No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21264" y="0"/>
            <a:ext cx="12213264" cy="6858000"/>
          </a:xfrm>
          <a:prstGeom prst="rect">
            <a:avLst/>
          </a:prstGeom>
          <a:solidFill>
            <a:schemeClr val="accent1"/>
          </a:solidFill>
        </p:spPr>
      </p:pic>
      <p:sp>
        <p:nvSpPr>
          <p:cNvPr id="5" name="Text Placeholder 4"/>
          <p:cNvSpPr>
            <a:spLocks noGrp="1"/>
          </p:cNvSpPr>
          <p:nvPr>
            <p:ph type="body" sz="quarter" idx="12" hasCustomPrompt="1"/>
          </p:nvPr>
        </p:nvSpPr>
        <p:spPr>
          <a:xfrm>
            <a:off x="626512"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20 db" charset="0"/>
                <a:cs typeface="20 db"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26511"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512" y="5983143"/>
            <a:ext cx="5153001" cy="578081"/>
          </a:xfrm>
          <a:prstGeom prst="rect">
            <a:avLst/>
          </a:prstGeom>
        </p:spPr>
      </p:pic>
      <p:sp>
        <p:nvSpPr>
          <p:cNvPr id="14" name="Footer Placeholder 1"/>
          <p:cNvSpPr>
            <a:spLocks noGrp="1"/>
          </p:cNvSpPr>
          <p:nvPr>
            <p:ph type="ftr" sz="quarter" idx="13"/>
          </p:nvPr>
        </p:nvSpPr>
        <p:spPr>
          <a:xfrm>
            <a:off x="5940655" y="6303547"/>
            <a:ext cx="5603574"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294258471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0" y="0"/>
            <a:ext cx="12192000" cy="6858000"/>
          </a:xfrm>
          <a:prstGeom prst="rect">
            <a:avLst/>
          </a:prstGeom>
          <a:solidFill>
            <a:schemeClr val="accent1"/>
          </a:solidFill>
        </p:spPr>
      </p:pic>
      <p:sp>
        <p:nvSpPr>
          <p:cNvPr id="15" name="Picture Placeholder 14"/>
          <p:cNvSpPr>
            <a:spLocks noGrp="1"/>
          </p:cNvSpPr>
          <p:nvPr>
            <p:ph type="pic" sz="quarter" idx="11"/>
          </p:nvPr>
        </p:nvSpPr>
        <p:spPr>
          <a:xfrm>
            <a:off x="0" y="0"/>
            <a:ext cx="12192001" cy="6857999"/>
          </a:xfrm>
          <a:prstGeom prst="rect">
            <a:avLst/>
          </a:prstGeom>
          <a:noFill/>
        </p:spPr>
        <p:txBody>
          <a:bodyPr/>
          <a:lstStyle/>
          <a:p>
            <a:r>
              <a:rPr lang="en-US"/>
              <a:t>Click icon to add picture</a:t>
            </a:r>
            <a:endParaRPr lang="en-US" dirty="0"/>
          </a:p>
        </p:txBody>
      </p:sp>
      <p:sp>
        <p:nvSpPr>
          <p:cNvPr id="5" name="Text Placeholder 4"/>
          <p:cNvSpPr>
            <a:spLocks noGrp="1"/>
          </p:cNvSpPr>
          <p:nvPr>
            <p:ph type="body" sz="quarter" idx="12" hasCustomPrompt="1"/>
          </p:nvPr>
        </p:nvSpPr>
        <p:spPr>
          <a:xfrm>
            <a:off x="638978" y="3341195"/>
            <a:ext cx="10917716" cy="1178784"/>
          </a:xfrm>
          <a:prstGeom prst="rect">
            <a:avLst/>
          </a:prstGeo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Century Gothic" charset="0"/>
                <a:cs typeface="Century Gothic"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38979" y="1328336"/>
            <a:ext cx="10917716" cy="2012859"/>
          </a:xfrm>
          <a:prstGeom prst="rect">
            <a:avLst/>
          </a:prstGeo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978" y="5983143"/>
            <a:ext cx="5153001" cy="578081"/>
          </a:xfrm>
          <a:prstGeom prst="rect">
            <a:avLst/>
          </a:prstGeom>
        </p:spPr>
      </p:pic>
      <p:sp>
        <p:nvSpPr>
          <p:cNvPr id="14" name="Footer Placeholder 1"/>
          <p:cNvSpPr>
            <a:spLocks noGrp="1"/>
          </p:cNvSpPr>
          <p:nvPr>
            <p:ph type="ftr" sz="quarter" idx="13"/>
          </p:nvPr>
        </p:nvSpPr>
        <p:spPr>
          <a:xfrm>
            <a:off x="5940654" y="6303547"/>
            <a:ext cx="5616041"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4432245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79" y="1257300"/>
            <a:ext cx="10914039" cy="530409"/>
          </a:xfrm>
          <a:prstGeom prst="rect">
            <a:avLst/>
          </a:prstGeom>
        </p:spPr>
        <p:txBody>
          <a:bodyPr anchor="b"/>
          <a:lstStyle>
            <a:lvl1pPr marL="0" indent="0">
              <a:buNone/>
              <a:defRPr sz="2400" b="1">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8980" y="1787709"/>
            <a:ext cx="10914038" cy="396539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a:p>
        </p:txBody>
      </p:sp>
      <p:sp>
        <p:nvSpPr>
          <p:cNvPr id="5" name="Title 4"/>
          <p:cNvSpPr>
            <a:spLocks noGrp="1"/>
          </p:cNvSpPr>
          <p:nvPr>
            <p:ph type="title"/>
          </p:nvPr>
        </p:nvSpPr>
        <p:spPr>
          <a:xfrm>
            <a:off x="638980" y="255182"/>
            <a:ext cx="10914038" cy="757718"/>
          </a:xfrm>
          <a:prstGeom prst="rect">
            <a:avLst/>
          </a:prstGeom>
        </p:spPr>
        <p:txBody>
          <a:bodyPr/>
          <a:lstStyle/>
          <a:p>
            <a:r>
              <a:rPr lang="en-US"/>
              <a:t>Click to edit Master title style</a:t>
            </a:r>
            <a:endParaRPr lang="en-US" dirty="0"/>
          </a:p>
        </p:txBody>
      </p:sp>
      <p:sp>
        <p:nvSpPr>
          <p:cNvPr id="2" name="Footer Placeholder 1"/>
          <p:cNvSpPr>
            <a:spLocks noGrp="1"/>
          </p:cNvSpPr>
          <p:nvPr>
            <p:ph type="ftr" sz="quarter" idx="12"/>
          </p:nvPr>
        </p:nvSpPr>
        <p:spPr/>
        <p:txBody>
          <a:bodyPr/>
          <a:lstStyle/>
          <a:p>
            <a:r>
              <a:rPr lang="en-US"/>
              <a:t>Footer as Needed</a:t>
            </a:r>
          </a:p>
        </p:txBody>
      </p:sp>
    </p:spTree>
    <p:extLst>
      <p:ext uri="{BB962C8B-B14F-4D97-AF65-F5344CB8AC3E}">
        <p14:creationId xmlns:p14="http://schemas.microsoft.com/office/powerpoint/2010/main" val="80374087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80" y="1257300"/>
            <a:ext cx="5358595" cy="532863"/>
          </a:xfrm>
          <a:prstGeom prst="rect">
            <a:avLst/>
          </a:prstGeo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
        <p:nvSpPr>
          <p:cNvPr id="4" name="Content Placeholder 3"/>
          <p:cNvSpPr>
            <a:spLocks noGrp="1"/>
          </p:cNvSpPr>
          <p:nvPr>
            <p:ph sz="half" idx="2"/>
          </p:nvPr>
        </p:nvSpPr>
        <p:spPr>
          <a:xfrm>
            <a:off x="638980" y="1777285"/>
            <a:ext cx="5358595" cy="397581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72200" y="1777285"/>
            <a:ext cx="5380818" cy="39758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2" name="Footer Placeholder 1"/>
          <p:cNvSpPr>
            <a:spLocks noGrp="1"/>
          </p:cNvSpPr>
          <p:nvPr>
            <p:ph type="ftr" sz="quarter" idx="13"/>
          </p:nvPr>
        </p:nvSpPr>
        <p:spPr/>
        <p:txBody>
          <a:bodyPr/>
          <a:lstStyle/>
          <a:p>
            <a:r>
              <a:rPr lang="en-US"/>
              <a:t>Footer as Needed</a:t>
            </a:r>
          </a:p>
        </p:txBody>
      </p:sp>
      <p:sp>
        <p:nvSpPr>
          <p:cNvPr id="12" name="Text Placeholder 2"/>
          <p:cNvSpPr>
            <a:spLocks noGrp="1"/>
          </p:cNvSpPr>
          <p:nvPr>
            <p:ph type="body" idx="14"/>
          </p:nvPr>
        </p:nvSpPr>
        <p:spPr>
          <a:xfrm>
            <a:off x="6172200" y="1257300"/>
            <a:ext cx="5380818" cy="532863"/>
          </a:xfrm>
          <a:prstGeom prst="rect">
            <a:avLst/>
          </a:prstGeo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gradFill>
            <a:gsLst>
              <a:gs pos="100000">
                <a:schemeClr val="accent6"/>
              </a:gs>
              <a:gs pos="0">
                <a:schemeClr val="bg1"/>
              </a:gs>
            </a:gsLst>
            <a:lin ang="0" scaled="0"/>
          </a:gradFill>
        </p:spPr>
        <p:txBody>
          <a:bodyPr lIns="182880" rIns="457200" anchor="ctr">
            <a:noAutofit/>
          </a:bodyPr>
          <a:lstStyle>
            <a:lvl1pPr marL="0" indent="0">
              <a:buNone/>
              <a:defRPr sz="20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791260"/>
          </a:xfrm>
          <a:prstGeom prst="rect">
            <a:avLst/>
          </a:prstGeom>
          <a:solidFill>
            <a:schemeClr val="accent6"/>
          </a:solidFill>
        </p:spPr>
        <p:txBody>
          <a:bodyPr lIns="182880" rIns="731520">
            <a:noAutofit/>
          </a:bodyPr>
          <a:lstStyle>
            <a:lvl1pPr>
              <a:defRPr sz="1800" b="1"/>
            </a:lvl1pPr>
            <a:lvl2pPr>
              <a:defRPr sz="1800" b="1"/>
            </a:lvl2pPr>
            <a:lvl3pPr>
              <a:defRPr sz="1800" b="1"/>
            </a:lvl3pPr>
            <a:lvl4pPr>
              <a:defRPr sz="1800" b="1"/>
            </a:lvl4pPr>
            <a:lvl5pPr>
              <a:defRPr sz="1800" b="1"/>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802854"/>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 name="Footer Placeholder 2"/>
          <p:cNvSpPr>
            <a:spLocks noGrp="1"/>
          </p:cNvSpPr>
          <p:nvPr>
            <p:ph type="ftr" sz="quarter" idx="34"/>
          </p:nvPr>
        </p:nvSpPr>
        <p:spPr/>
        <p:txBody>
          <a:bodyPr/>
          <a:lstStyle/>
          <a:p>
            <a:r>
              <a:rPr lang="en-US"/>
              <a:t>Footer as Needed</a:t>
            </a:r>
          </a:p>
        </p:txBody>
      </p:sp>
      <p:sp>
        <p:nvSpPr>
          <p:cNvPr id="4" name="Slide Number Placeholder 3"/>
          <p:cNvSpPr>
            <a:spLocks noGrp="1"/>
          </p:cNvSpPr>
          <p:nvPr>
            <p:ph type="sldNum" sz="quarter" idx="35"/>
          </p:nvPr>
        </p:nvSpPr>
        <p:spPr/>
        <p:txBody>
          <a:bodyPr/>
          <a:lstStyle/>
          <a:p>
            <a:fld id="{65625F11-EADC-2944-8437-490DA1E2084F}" type="slidenum">
              <a:rPr lang="en-US" smtClean="0"/>
              <a:pPr/>
              <a:t>‹#›</a:t>
            </a:fld>
            <a:endParaRPr lang="en-US" dirty="0"/>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1609188"/>
            <a:ext cx="4038600" cy="1791260"/>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21" name="Content Placeholder 6"/>
          <p:cNvSpPr>
            <a:spLocks noGrp="1"/>
          </p:cNvSpPr>
          <p:nvPr>
            <p:ph sz="quarter" idx="30"/>
          </p:nvPr>
        </p:nvSpPr>
        <p:spPr>
          <a:xfrm>
            <a:off x="1769012" y="2893128"/>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
        <p:nvSpPr>
          <p:cNvPr id="25"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prstGeom prst="rect">
            <a:avLst/>
          </a:prstGeom>
          <a:solidFill>
            <a:schemeClr val="bg1"/>
          </a:solidFill>
        </p:spPr>
        <p:txBody>
          <a:bodyPr lIns="182880" rIns="457200" anchor="ctr">
            <a:noAutofit/>
          </a:bodyPr>
          <a:lstStyle>
            <a:lvl1pPr marL="0" indent="0">
              <a:buNone/>
              <a:defRPr sz="1800" b="1">
                <a:solidFill>
                  <a:srgbClr val="6666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7"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4"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5"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6"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2255652"/>
            <a:ext cx="4038600" cy="1791260"/>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2" name="Footer Placeholder 1"/>
          <p:cNvSpPr>
            <a:spLocks noGrp="1"/>
          </p:cNvSpPr>
          <p:nvPr>
            <p:ph type="ftr" sz="quarter" idx="34"/>
          </p:nvPr>
        </p:nvSpPr>
        <p:spPr/>
        <p:txBody>
          <a:bodyPr/>
          <a:lstStyle/>
          <a:p>
            <a:r>
              <a:rPr lang="en-US"/>
              <a:t>Footer as Needed</a:t>
            </a:r>
          </a:p>
        </p:txBody>
      </p:sp>
      <p:sp>
        <p:nvSpPr>
          <p:cNvPr id="25"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7"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3"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6"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8" name="Content Placeholder 6"/>
          <p:cNvSpPr>
            <a:spLocks noGrp="1"/>
          </p:cNvSpPr>
          <p:nvPr>
            <p:ph sz="quarter" idx="32"/>
          </p:nvPr>
        </p:nvSpPr>
        <p:spPr>
          <a:xfrm>
            <a:off x="1769012" y="3559243"/>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9" name="Content Placeholder 6"/>
          <p:cNvSpPr>
            <a:spLocks noGrp="1"/>
          </p:cNvSpPr>
          <p:nvPr>
            <p:ph sz="quarter" idx="35"/>
          </p:nvPr>
        </p:nvSpPr>
        <p:spPr>
          <a:xfrm>
            <a:off x="1769012" y="4186056"/>
            <a:ext cx="6384388" cy="512532"/>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7A6A-5DAB-8A40-9DA7-E7EA03FD4E8D}"/>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448890-1219-9249-BD40-269EFB7A46E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6512E-1DB8-604C-B9A4-94EFF2AC72D8}"/>
              </a:ext>
            </a:extLst>
          </p:cNvPr>
          <p:cNvSpPr>
            <a:spLocks noGrp="1"/>
          </p:cNvSpPr>
          <p:nvPr>
            <p:ph type="dt" sz="half" idx="10"/>
          </p:nvPr>
        </p:nvSpPr>
        <p:spPr/>
        <p:txBody>
          <a:bodyPr/>
          <a:lstStyle/>
          <a:p>
            <a:fld id="{C645F87B-3609-E948-B47C-125B941DAE5D}" type="datetimeFigureOut">
              <a:rPr lang="en-US" smtClean="0"/>
              <a:t>11/3/2022</a:t>
            </a:fld>
            <a:endParaRPr lang="en-US"/>
          </a:p>
        </p:txBody>
      </p:sp>
      <p:sp>
        <p:nvSpPr>
          <p:cNvPr id="5" name="Footer Placeholder 4">
            <a:extLst>
              <a:ext uri="{FF2B5EF4-FFF2-40B4-BE49-F238E27FC236}">
                <a16:creationId xmlns:a16="http://schemas.microsoft.com/office/drawing/2014/main" id="{C0EF789F-CED2-E949-8882-F043D1CF5DE5}"/>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309BE4D5-617A-AA45-980A-0EB95473169D}"/>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910270245"/>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2915783"/>
            <a:ext cx="4038600" cy="1777593"/>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3539592"/>
            <a:ext cx="4038600" cy="1806765"/>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 name="Slide Number Placeholder 2"/>
          <p:cNvSpPr>
            <a:spLocks noGrp="1"/>
          </p:cNvSpPr>
          <p:nvPr>
            <p:ph type="sldNum" sz="quarter" idx="35"/>
          </p:nvPr>
        </p:nvSpPr>
        <p:spPr/>
        <p:txBody>
          <a:bodyPr/>
          <a:lstStyle/>
          <a:p>
            <a:fld id="{65625F11-EADC-2944-8437-490DA1E2084F}" type="slidenum">
              <a:rPr lang="en-US" smtClean="0"/>
              <a:pPr/>
              <a:t>‹#›</a:t>
            </a:fld>
            <a:endParaRPr lang="en-US"/>
          </a:p>
        </p:txBody>
      </p:sp>
      <p:sp>
        <p:nvSpPr>
          <p:cNvPr id="4" name="Footer Placeholder 3"/>
          <p:cNvSpPr>
            <a:spLocks noGrp="1"/>
          </p:cNvSpPr>
          <p:nvPr>
            <p:ph type="ftr" sz="quarter" idx="36"/>
          </p:nvPr>
        </p:nvSpPr>
        <p:spPr/>
        <p:txBody>
          <a:bodyPr/>
          <a:lstStyle/>
          <a:p>
            <a:r>
              <a:rPr lang="en-US"/>
              <a:t>Footer as Needed</a:t>
            </a: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CF51-9220-4D4F-9C1F-6B51704ED0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E58241-D946-1A4A-B9F0-2729D847A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7DC4EA-79CA-9A45-8861-34884D39F726}"/>
              </a:ext>
            </a:extLst>
          </p:cNvPr>
          <p:cNvSpPr>
            <a:spLocks noGrp="1"/>
          </p:cNvSpPr>
          <p:nvPr>
            <p:ph type="dt" sz="half" idx="10"/>
          </p:nvPr>
        </p:nvSpPr>
        <p:spPr/>
        <p:txBody>
          <a:bodyPr/>
          <a:lstStyle/>
          <a:p>
            <a:fld id="{544B5A1D-A8F5-D944-B599-5B02D3603DB6}" type="datetimeFigureOut">
              <a:rPr lang="en-US" smtClean="0"/>
              <a:t>11/3/2022</a:t>
            </a:fld>
            <a:endParaRPr lang="en-US"/>
          </a:p>
        </p:txBody>
      </p:sp>
      <p:sp>
        <p:nvSpPr>
          <p:cNvPr id="5" name="Footer Placeholder 4">
            <a:extLst>
              <a:ext uri="{FF2B5EF4-FFF2-40B4-BE49-F238E27FC236}">
                <a16:creationId xmlns:a16="http://schemas.microsoft.com/office/drawing/2014/main" id="{C67D3B2B-553F-5F46-B75D-240E7412A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CF42F-77F7-F54B-AAB2-4BC366EACD52}"/>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154640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A8ED-C891-3442-9561-40F226A1D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B3579-EFBA-DA4B-8B2A-96F5A6919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D3212-19F6-5044-8B88-68FDC57FBE4D}"/>
              </a:ext>
            </a:extLst>
          </p:cNvPr>
          <p:cNvSpPr>
            <a:spLocks noGrp="1"/>
          </p:cNvSpPr>
          <p:nvPr>
            <p:ph type="dt" sz="half" idx="10"/>
          </p:nvPr>
        </p:nvSpPr>
        <p:spPr/>
        <p:txBody>
          <a:bodyPr/>
          <a:lstStyle/>
          <a:p>
            <a:fld id="{544B5A1D-A8F5-D944-B599-5B02D3603DB6}" type="datetimeFigureOut">
              <a:rPr lang="en-US" smtClean="0"/>
              <a:t>11/3/2022</a:t>
            </a:fld>
            <a:endParaRPr lang="en-US"/>
          </a:p>
        </p:txBody>
      </p:sp>
      <p:sp>
        <p:nvSpPr>
          <p:cNvPr id="5" name="Footer Placeholder 4">
            <a:extLst>
              <a:ext uri="{FF2B5EF4-FFF2-40B4-BE49-F238E27FC236}">
                <a16:creationId xmlns:a16="http://schemas.microsoft.com/office/drawing/2014/main" id="{4F7BD581-BF20-7747-B523-D5781D05F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3B7D0-5A7F-9F45-AD47-2D6D36F8F000}"/>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2477222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B4F6-807A-5246-A518-2AA4BCFF7BA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CEDC23-30A5-5C48-B47E-1A1827944F0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9D8B0-71FB-4F4B-B937-8C77AC147418}"/>
              </a:ext>
            </a:extLst>
          </p:cNvPr>
          <p:cNvSpPr>
            <a:spLocks noGrp="1"/>
          </p:cNvSpPr>
          <p:nvPr>
            <p:ph type="dt" sz="half" idx="10"/>
          </p:nvPr>
        </p:nvSpPr>
        <p:spPr/>
        <p:txBody>
          <a:bodyPr/>
          <a:lstStyle/>
          <a:p>
            <a:fld id="{544B5A1D-A8F5-D944-B599-5B02D3603DB6}" type="datetimeFigureOut">
              <a:rPr lang="en-US" smtClean="0"/>
              <a:t>11/3/2022</a:t>
            </a:fld>
            <a:endParaRPr lang="en-US"/>
          </a:p>
        </p:txBody>
      </p:sp>
      <p:sp>
        <p:nvSpPr>
          <p:cNvPr id="5" name="Footer Placeholder 4">
            <a:extLst>
              <a:ext uri="{FF2B5EF4-FFF2-40B4-BE49-F238E27FC236}">
                <a16:creationId xmlns:a16="http://schemas.microsoft.com/office/drawing/2014/main" id="{3004D124-33FC-E942-8DE1-1EB446F4C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C0FDB-E153-7C4B-A8E3-0305954BBDF3}"/>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2377924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0F96-4D8A-3047-B299-8662DAC88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CC3D8-A939-9C45-8AA2-55AE4D713EF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8B384B-08F3-1C48-AD4A-4EAC56AD1D8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21179E-BCCE-EA48-9156-EA18052C7D13}"/>
              </a:ext>
            </a:extLst>
          </p:cNvPr>
          <p:cNvSpPr>
            <a:spLocks noGrp="1"/>
          </p:cNvSpPr>
          <p:nvPr>
            <p:ph type="dt" sz="half" idx="10"/>
          </p:nvPr>
        </p:nvSpPr>
        <p:spPr/>
        <p:txBody>
          <a:bodyPr/>
          <a:lstStyle/>
          <a:p>
            <a:fld id="{544B5A1D-A8F5-D944-B599-5B02D3603DB6}" type="datetimeFigureOut">
              <a:rPr lang="en-US" smtClean="0"/>
              <a:t>11/3/2022</a:t>
            </a:fld>
            <a:endParaRPr lang="en-US"/>
          </a:p>
        </p:txBody>
      </p:sp>
      <p:sp>
        <p:nvSpPr>
          <p:cNvPr id="6" name="Footer Placeholder 5">
            <a:extLst>
              <a:ext uri="{FF2B5EF4-FFF2-40B4-BE49-F238E27FC236}">
                <a16:creationId xmlns:a16="http://schemas.microsoft.com/office/drawing/2014/main" id="{29FC800A-79B7-C243-A9A7-4DC94AD002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D0612-1997-4D43-BA04-59338FD7A9D4}"/>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966880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B51-9203-F44C-BB3A-E53054FFC36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8C452-633E-C844-A685-2790DD16162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BD1844-5DD9-A845-81EA-634F768B601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9AFE9-18FF-2747-A6A3-4B2013C44F4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DD124-A349-7E44-B856-2BF7BA05276C}"/>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43F7C-D09D-B74A-AC32-59D22D1C3FFF}"/>
              </a:ext>
            </a:extLst>
          </p:cNvPr>
          <p:cNvSpPr>
            <a:spLocks noGrp="1"/>
          </p:cNvSpPr>
          <p:nvPr>
            <p:ph type="dt" sz="half" idx="10"/>
          </p:nvPr>
        </p:nvSpPr>
        <p:spPr/>
        <p:txBody>
          <a:bodyPr/>
          <a:lstStyle/>
          <a:p>
            <a:fld id="{544B5A1D-A8F5-D944-B599-5B02D3603DB6}" type="datetimeFigureOut">
              <a:rPr lang="en-US" smtClean="0"/>
              <a:t>11/3/2022</a:t>
            </a:fld>
            <a:endParaRPr lang="en-US"/>
          </a:p>
        </p:txBody>
      </p:sp>
      <p:sp>
        <p:nvSpPr>
          <p:cNvPr id="8" name="Footer Placeholder 7">
            <a:extLst>
              <a:ext uri="{FF2B5EF4-FFF2-40B4-BE49-F238E27FC236}">
                <a16:creationId xmlns:a16="http://schemas.microsoft.com/office/drawing/2014/main" id="{12E8BC2F-142F-D84F-8367-AEB32A6231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515E75-5ED5-4A41-BF34-ED2473153D4F}"/>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2350755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E122-5914-004B-9C57-27C42B8F6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9609C-CEED-6D4B-B6CF-4A69DBD75880}"/>
              </a:ext>
            </a:extLst>
          </p:cNvPr>
          <p:cNvSpPr>
            <a:spLocks noGrp="1"/>
          </p:cNvSpPr>
          <p:nvPr>
            <p:ph type="dt" sz="half" idx="10"/>
          </p:nvPr>
        </p:nvSpPr>
        <p:spPr/>
        <p:txBody>
          <a:bodyPr/>
          <a:lstStyle/>
          <a:p>
            <a:fld id="{544B5A1D-A8F5-D944-B599-5B02D3603DB6}" type="datetimeFigureOut">
              <a:rPr lang="en-US" smtClean="0"/>
              <a:t>11/3/2022</a:t>
            </a:fld>
            <a:endParaRPr lang="en-US"/>
          </a:p>
        </p:txBody>
      </p:sp>
      <p:sp>
        <p:nvSpPr>
          <p:cNvPr id="4" name="Footer Placeholder 3">
            <a:extLst>
              <a:ext uri="{FF2B5EF4-FFF2-40B4-BE49-F238E27FC236}">
                <a16:creationId xmlns:a16="http://schemas.microsoft.com/office/drawing/2014/main" id="{960C195E-E344-9A47-8123-91AFEAD511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1CD87D-C836-1E45-8AA2-C92EE255D84E}"/>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1831128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8D5AB-C27A-0D4D-8C6E-98637CF32B39}"/>
              </a:ext>
            </a:extLst>
          </p:cNvPr>
          <p:cNvSpPr>
            <a:spLocks noGrp="1"/>
          </p:cNvSpPr>
          <p:nvPr>
            <p:ph type="dt" sz="half" idx="10"/>
          </p:nvPr>
        </p:nvSpPr>
        <p:spPr/>
        <p:txBody>
          <a:bodyPr/>
          <a:lstStyle/>
          <a:p>
            <a:fld id="{544B5A1D-A8F5-D944-B599-5B02D3603DB6}" type="datetimeFigureOut">
              <a:rPr lang="en-US" smtClean="0"/>
              <a:t>11/3/2022</a:t>
            </a:fld>
            <a:endParaRPr lang="en-US"/>
          </a:p>
        </p:txBody>
      </p:sp>
      <p:sp>
        <p:nvSpPr>
          <p:cNvPr id="3" name="Footer Placeholder 2">
            <a:extLst>
              <a:ext uri="{FF2B5EF4-FFF2-40B4-BE49-F238E27FC236}">
                <a16:creationId xmlns:a16="http://schemas.microsoft.com/office/drawing/2014/main" id="{70FFC506-F7D7-F34C-ADCD-1415F1D09D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FF116-53C5-2C42-BB08-BAB15CBA7B3E}"/>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2433953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B74-714E-A94D-926A-FE5FA6A7FC8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CDA85A-83DE-A344-90FB-5CE811188CA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1A62A-570E-1746-9222-39B63BB6A36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90149-007E-AA40-AF16-4E01FED496CD}"/>
              </a:ext>
            </a:extLst>
          </p:cNvPr>
          <p:cNvSpPr>
            <a:spLocks noGrp="1"/>
          </p:cNvSpPr>
          <p:nvPr>
            <p:ph type="dt" sz="half" idx="10"/>
          </p:nvPr>
        </p:nvSpPr>
        <p:spPr/>
        <p:txBody>
          <a:bodyPr/>
          <a:lstStyle/>
          <a:p>
            <a:fld id="{544B5A1D-A8F5-D944-B599-5B02D3603DB6}" type="datetimeFigureOut">
              <a:rPr lang="en-US" smtClean="0"/>
              <a:t>11/3/2022</a:t>
            </a:fld>
            <a:endParaRPr lang="en-US"/>
          </a:p>
        </p:txBody>
      </p:sp>
      <p:sp>
        <p:nvSpPr>
          <p:cNvPr id="6" name="Footer Placeholder 5">
            <a:extLst>
              <a:ext uri="{FF2B5EF4-FFF2-40B4-BE49-F238E27FC236}">
                <a16:creationId xmlns:a16="http://schemas.microsoft.com/office/drawing/2014/main" id="{67C98481-4B0E-1A4A-8B38-39DBE93B2B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06051-F94D-724D-9E83-6DB98F8BA522}"/>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203145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35DA-71EF-844C-B6E3-A14C2629DAF4}"/>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BFE6B-45E0-2747-B19D-D2B2463BBD0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A7858-4239-3144-8617-F3352058F476}"/>
              </a:ext>
            </a:extLst>
          </p:cNvPr>
          <p:cNvSpPr>
            <a:spLocks noGrp="1"/>
          </p:cNvSpPr>
          <p:nvPr>
            <p:ph type="dt" sz="half" idx="10"/>
          </p:nvPr>
        </p:nvSpPr>
        <p:spPr/>
        <p:txBody>
          <a:bodyPr/>
          <a:lstStyle/>
          <a:p>
            <a:fld id="{C645F87B-3609-E948-B47C-125B941DAE5D}" type="datetimeFigureOut">
              <a:rPr lang="en-US" smtClean="0"/>
              <a:t>11/3/2022</a:t>
            </a:fld>
            <a:endParaRPr lang="en-US"/>
          </a:p>
        </p:txBody>
      </p:sp>
      <p:sp>
        <p:nvSpPr>
          <p:cNvPr id="5" name="Footer Placeholder 4">
            <a:extLst>
              <a:ext uri="{FF2B5EF4-FFF2-40B4-BE49-F238E27FC236}">
                <a16:creationId xmlns:a16="http://schemas.microsoft.com/office/drawing/2014/main" id="{EA1319B8-6944-D143-90A2-351EFBF75ACF}"/>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FD3350C6-FB56-D542-AEAF-20B19A145DCA}"/>
              </a:ext>
            </a:extLst>
          </p:cNvPr>
          <p:cNvSpPr>
            <a:spLocks noGrp="1"/>
          </p:cNvSpPr>
          <p:nvPr>
            <p:ph type="sldNum" sz="quarter" idx="12"/>
          </p:nvPr>
        </p:nvSpPr>
        <p:spPr/>
        <p:txBody>
          <a:bodyPr/>
          <a:lstStyle/>
          <a:p>
            <a:fld id="{65625F11-EADC-2944-8437-490DA1E2084F}" type="slidenum">
              <a:rPr lang="en-US" smtClean="0"/>
              <a:pPr/>
              <a:t>‹#›</a:t>
            </a:fld>
            <a:endParaRPr lang="en-US" dirty="0"/>
          </a:p>
        </p:txBody>
      </p:sp>
      <p:pic>
        <p:nvPicPr>
          <p:cNvPr id="7" name="Picture 6">
            <a:extLst>
              <a:ext uri="{FF2B5EF4-FFF2-40B4-BE49-F238E27FC236}">
                <a16:creationId xmlns:a16="http://schemas.microsoft.com/office/drawing/2014/main" id="{A7DB27C6-5753-4977-B713-F7311691D84D}"/>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8" r="1628" b="33283"/>
          <a:stretch/>
        </p:blipFill>
        <p:spPr>
          <a:xfrm>
            <a:off x="-21264" y="0"/>
            <a:ext cx="12213264" cy="6134100"/>
          </a:xfrm>
          <a:prstGeom prst="rect">
            <a:avLst/>
          </a:prstGeom>
          <a:solidFill>
            <a:schemeClr val="accent1"/>
          </a:solidFill>
        </p:spPr>
      </p:pic>
      <p:pic>
        <p:nvPicPr>
          <p:cNvPr id="8" name="Picture 7">
            <a:extLst>
              <a:ext uri="{FF2B5EF4-FFF2-40B4-BE49-F238E27FC236}">
                <a16:creationId xmlns:a16="http://schemas.microsoft.com/office/drawing/2014/main" id="{CAFB1FEE-75EB-4DF1-85F2-A7D90E3495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2208548341"/>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B1C5-F1AA-014F-A395-98B4AEEFE95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5E1C28-131B-6043-B215-F21BBF0902D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F5C0448-E61C-A349-9F6C-08DCD31948C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B33A2-5C26-7F46-817B-B78344798E37}"/>
              </a:ext>
            </a:extLst>
          </p:cNvPr>
          <p:cNvSpPr>
            <a:spLocks noGrp="1"/>
          </p:cNvSpPr>
          <p:nvPr>
            <p:ph type="dt" sz="half" idx="10"/>
          </p:nvPr>
        </p:nvSpPr>
        <p:spPr/>
        <p:txBody>
          <a:bodyPr/>
          <a:lstStyle/>
          <a:p>
            <a:fld id="{544B5A1D-A8F5-D944-B599-5B02D3603DB6}" type="datetimeFigureOut">
              <a:rPr lang="en-US" smtClean="0"/>
              <a:t>11/3/2022</a:t>
            </a:fld>
            <a:endParaRPr lang="en-US"/>
          </a:p>
        </p:txBody>
      </p:sp>
      <p:sp>
        <p:nvSpPr>
          <p:cNvPr id="6" name="Footer Placeholder 5">
            <a:extLst>
              <a:ext uri="{FF2B5EF4-FFF2-40B4-BE49-F238E27FC236}">
                <a16:creationId xmlns:a16="http://schemas.microsoft.com/office/drawing/2014/main" id="{C4120AA9-D867-6740-93E7-4AB8BA38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148F9-83D4-A342-8006-97E6410B6AE5}"/>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1241990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4098-CEF5-D34B-AEC2-A204F43D1B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723417-78A0-6F44-9D74-A1A0BA6EA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36D40-A852-1D41-A2B2-D2448C4FA5AC}"/>
              </a:ext>
            </a:extLst>
          </p:cNvPr>
          <p:cNvSpPr>
            <a:spLocks noGrp="1"/>
          </p:cNvSpPr>
          <p:nvPr>
            <p:ph type="dt" sz="half" idx="10"/>
          </p:nvPr>
        </p:nvSpPr>
        <p:spPr/>
        <p:txBody>
          <a:bodyPr/>
          <a:lstStyle/>
          <a:p>
            <a:fld id="{544B5A1D-A8F5-D944-B599-5B02D3603DB6}" type="datetimeFigureOut">
              <a:rPr lang="en-US" smtClean="0"/>
              <a:t>11/3/2022</a:t>
            </a:fld>
            <a:endParaRPr lang="en-US"/>
          </a:p>
        </p:txBody>
      </p:sp>
      <p:sp>
        <p:nvSpPr>
          <p:cNvPr id="5" name="Footer Placeholder 4">
            <a:extLst>
              <a:ext uri="{FF2B5EF4-FFF2-40B4-BE49-F238E27FC236}">
                <a16:creationId xmlns:a16="http://schemas.microsoft.com/office/drawing/2014/main" id="{3988958E-2532-334B-B381-7CE8EF7FD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62E61-7A76-2445-A101-967DDA6DC731}"/>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2021604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11317-2235-DF41-BB1C-367725298CA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FB044-4658-0448-A5B6-76F67E484BC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F3FBF-1648-F54F-899C-B107CD754DBF}"/>
              </a:ext>
            </a:extLst>
          </p:cNvPr>
          <p:cNvSpPr>
            <a:spLocks noGrp="1"/>
          </p:cNvSpPr>
          <p:nvPr>
            <p:ph type="dt" sz="half" idx="10"/>
          </p:nvPr>
        </p:nvSpPr>
        <p:spPr/>
        <p:txBody>
          <a:bodyPr/>
          <a:lstStyle/>
          <a:p>
            <a:fld id="{544B5A1D-A8F5-D944-B599-5B02D3603DB6}" type="datetimeFigureOut">
              <a:rPr lang="en-US" smtClean="0"/>
              <a:t>11/3/2022</a:t>
            </a:fld>
            <a:endParaRPr lang="en-US"/>
          </a:p>
        </p:txBody>
      </p:sp>
      <p:sp>
        <p:nvSpPr>
          <p:cNvPr id="5" name="Footer Placeholder 4">
            <a:extLst>
              <a:ext uri="{FF2B5EF4-FFF2-40B4-BE49-F238E27FC236}">
                <a16:creationId xmlns:a16="http://schemas.microsoft.com/office/drawing/2014/main" id="{1F2014C5-88BE-C641-8390-BADFCCBD2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A9FE8-0E45-FB45-86D4-1E7BE4974C99}"/>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240128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56AF-F0A2-2C4C-9FA9-867A99E44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B7FB41-3FA7-474D-A0A4-E1A8481600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DD5B2D-0452-4746-8600-656D050CB6C9}"/>
              </a:ext>
            </a:extLst>
          </p:cNvPr>
          <p:cNvSpPr>
            <a:spLocks noGrp="1"/>
          </p:cNvSpPr>
          <p:nvPr>
            <p:ph type="dt" sz="half" idx="10"/>
          </p:nvPr>
        </p:nvSpPr>
        <p:spPr/>
        <p:txBody>
          <a:bodyPr/>
          <a:lstStyle/>
          <a:p>
            <a:fld id="{6E402EAA-8AF0-2844-A984-CD7F13BCA8E8}" type="datetimeFigureOut">
              <a:rPr lang="en-US" smtClean="0"/>
              <a:t>11/3/2022</a:t>
            </a:fld>
            <a:endParaRPr lang="en-US"/>
          </a:p>
        </p:txBody>
      </p:sp>
      <p:sp>
        <p:nvSpPr>
          <p:cNvPr id="5" name="Footer Placeholder 4">
            <a:extLst>
              <a:ext uri="{FF2B5EF4-FFF2-40B4-BE49-F238E27FC236}">
                <a16:creationId xmlns:a16="http://schemas.microsoft.com/office/drawing/2014/main" id="{FBF9519A-2C35-9745-98A4-F5F1A2B9E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2759E-2C3A-9547-BBFC-9950B510A762}"/>
              </a:ext>
            </a:extLst>
          </p:cNvPr>
          <p:cNvSpPr>
            <a:spLocks noGrp="1"/>
          </p:cNvSpPr>
          <p:nvPr>
            <p:ph type="sldNum" sz="quarter" idx="12"/>
          </p:nvPr>
        </p:nvSpPr>
        <p:spPr/>
        <p:txBody>
          <a:bodyPr/>
          <a:lstStyle/>
          <a:p>
            <a:fld id="{44A3B0DD-FDDE-AB40-BBBE-E55B3AF1A82A}" type="slidenum">
              <a:rPr lang="en-US" smtClean="0"/>
              <a:t>‹#›</a:t>
            </a:fld>
            <a:endParaRPr lang="en-US"/>
          </a:p>
        </p:txBody>
      </p:sp>
      <p:pic>
        <p:nvPicPr>
          <p:cNvPr id="8" name="Picture 7" descr="Shape&#10;&#10;Description automatically generated">
            <a:extLst>
              <a:ext uri="{FF2B5EF4-FFF2-40B4-BE49-F238E27FC236}">
                <a16:creationId xmlns:a16="http://schemas.microsoft.com/office/drawing/2014/main" id="{0B18AA39-B429-CE5D-5BD4-1071098DCD6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5269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9F1B-4B24-0140-9545-21E1F67F80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A82ED-0276-6A46-BDF1-8986831228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8070A-F138-0F49-9DD8-7A42922D09DB}"/>
              </a:ext>
            </a:extLst>
          </p:cNvPr>
          <p:cNvSpPr>
            <a:spLocks noGrp="1"/>
          </p:cNvSpPr>
          <p:nvPr>
            <p:ph type="dt" sz="half" idx="10"/>
          </p:nvPr>
        </p:nvSpPr>
        <p:spPr/>
        <p:txBody>
          <a:bodyPr/>
          <a:lstStyle/>
          <a:p>
            <a:fld id="{6E402EAA-8AF0-2844-A984-CD7F13BCA8E8}" type="datetimeFigureOut">
              <a:rPr lang="en-US" smtClean="0"/>
              <a:t>11/3/2022</a:t>
            </a:fld>
            <a:endParaRPr lang="en-US"/>
          </a:p>
        </p:txBody>
      </p:sp>
      <p:sp>
        <p:nvSpPr>
          <p:cNvPr id="5" name="Footer Placeholder 4">
            <a:extLst>
              <a:ext uri="{FF2B5EF4-FFF2-40B4-BE49-F238E27FC236}">
                <a16:creationId xmlns:a16="http://schemas.microsoft.com/office/drawing/2014/main" id="{230B03A4-623A-6F46-863F-62E2D0529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665B7-76FB-F849-998B-194DEB750950}"/>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3494651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F7B3-E970-474B-9244-8AFC307F559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1FB1F3-BB6D-DB49-BCAF-13F66F60E12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F9E75-E228-7844-BE1A-C30000F49931}"/>
              </a:ext>
            </a:extLst>
          </p:cNvPr>
          <p:cNvSpPr>
            <a:spLocks noGrp="1"/>
          </p:cNvSpPr>
          <p:nvPr>
            <p:ph type="dt" sz="half" idx="10"/>
          </p:nvPr>
        </p:nvSpPr>
        <p:spPr/>
        <p:txBody>
          <a:bodyPr/>
          <a:lstStyle/>
          <a:p>
            <a:fld id="{6E402EAA-8AF0-2844-A984-CD7F13BCA8E8}" type="datetimeFigureOut">
              <a:rPr lang="en-US" smtClean="0"/>
              <a:t>11/3/2022</a:t>
            </a:fld>
            <a:endParaRPr lang="en-US"/>
          </a:p>
        </p:txBody>
      </p:sp>
      <p:sp>
        <p:nvSpPr>
          <p:cNvPr id="5" name="Footer Placeholder 4">
            <a:extLst>
              <a:ext uri="{FF2B5EF4-FFF2-40B4-BE49-F238E27FC236}">
                <a16:creationId xmlns:a16="http://schemas.microsoft.com/office/drawing/2014/main" id="{5982688E-0EC0-7A45-A62F-239EAC164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11480-3310-DA43-9741-BB321D9B5547}"/>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935142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1DBE-B50B-B74A-8E76-E55284040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5DC5E7-A2ED-224D-B4A1-75431B4FDDBD}"/>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198C56-0979-D342-A427-9318A3A6B6A9}"/>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226CB2-D42A-9540-A575-1BCA84ECF79F}"/>
              </a:ext>
            </a:extLst>
          </p:cNvPr>
          <p:cNvSpPr>
            <a:spLocks noGrp="1"/>
          </p:cNvSpPr>
          <p:nvPr>
            <p:ph type="dt" sz="half" idx="10"/>
          </p:nvPr>
        </p:nvSpPr>
        <p:spPr/>
        <p:txBody>
          <a:bodyPr/>
          <a:lstStyle/>
          <a:p>
            <a:fld id="{6E402EAA-8AF0-2844-A984-CD7F13BCA8E8}" type="datetimeFigureOut">
              <a:rPr lang="en-US" smtClean="0"/>
              <a:t>11/3/2022</a:t>
            </a:fld>
            <a:endParaRPr lang="en-US"/>
          </a:p>
        </p:txBody>
      </p:sp>
      <p:sp>
        <p:nvSpPr>
          <p:cNvPr id="6" name="Footer Placeholder 5">
            <a:extLst>
              <a:ext uri="{FF2B5EF4-FFF2-40B4-BE49-F238E27FC236}">
                <a16:creationId xmlns:a16="http://schemas.microsoft.com/office/drawing/2014/main" id="{78F44E8C-A0E1-3B45-878A-52C747DEA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549AD-5FE8-D940-BC3C-CF254DAF7BDC}"/>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496515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999B-BAF5-5C46-B92F-022E2A38476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DF3E14-1BC4-D840-A3B9-D2201E17B6C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2C7178-4269-B34B-B80C-123D92B839F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CA67A4-7E91-004B-BB91-D7D6B4407A7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E2F3D-75E4-844E-8B9D-930D88C68783}"/>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10A300-4ACF-9E4F-BEF6-43BBED546ECD}"/>
              </a:ext>
            </a:extLst>
          </p:cNvPr>
          <p:cNvSpPr>
            <a:spLocks noGrp="1"/>
          </p:cNvSpPr>
          <p:nvPr>
            <p:ph type="dt" sz="half" idx="10"/>
          </p:nvPr>
        </p:nvSpPr>
        <p:spPr/>
        <p:txBody>
          <a:bodyPr/>
          <a:lstStyle/>
          <a:p>
            <a:fld id="{6E402EAA-8AF0-2844-A984-CD7F13BCA8E8}" type="datetimeFigureOut">
              <a:rPr lang="en-US" smtClean="0"/>
              <a:t>11/3/2022</a:t>
            </a:fld>
            <a:endParaRPr lang="en-US"/>
          </a:p>
        </p:txBody>
      </p:sp>
      <p:sp>
        <p:nvSpPr>
          <p:cNvPr id="8" name="Footer Placeholder 7">
            <a:extLst>
              <a:ext uri="{FF2B5EF4-FFF2-40B4-BE49-F238E27FC236}">
                <a16:creationId xmlns:a16="http://schemas.microsoft.com/office/drawing/2014/main" id="{509A15E2-4B78-DE4C-B707-07E01A9079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B3847D-E046-1242-9CD7-1C6F5773BEA3}"/>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906038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E838-CCAF-474B-BC5F-B3B1FD130B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139F9-C5A7-FA43-9802-6CFEF641C657}"/>
              </a:ext>
            </a:extLst>
          </p:cNvPr>
          <p:cNvSpPr>
            <a:spLocks noGrp="1"/>
          </p:cNvSpPr>
          <p:nvPr>
            <p:ph type="dt" sz="half" idx="10"/>
          </p:nvPr>
        </p:nvSpPr>
        <p:spPr/>
        <p:txBody>
          <a:bodyPr/>
          <a:lstStyle/>
          <a:p>
            <a:fld id="{6E402EAA-8AF0-2844-A984-CD7F13BCA8E8}" type="datetimeFigureOut">
              <a:rPr lang="en-US" smtClean="0"/>
              <a:t>11/3/2022</a:t>
            </a:fld>
            <a:endParaRPr lang="en-US"/>
          </a:p>
        </p:txBody>
      </p:sp>
      <p:sp>
        <p:nvSpPr>
          <p:cNvPr id="4" name="Footer Placeholder 3">
            <a:extLst>
              <a:ext uri="{FF2B5EF4-FFF2-40B4-BE49-F238E27FC236}">
                <a16:creationId xmlns:a16="http://schemas.microsoft.com/office/drawing/2014/main" id="{08D5346E-82EC-4F4C-B1DA-698F32C237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987BD0-28B0-1A4B-B8CC-C1C3A3D53EA8}"/>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596670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F3729-8840-E446-A077-91875B7543D7}"/>
              </a:ext>
            </a:extLst>
          </p:cNvPr>
          <p:cNvSpPr>
            <a:spLocks noGrp="1"/>
          </p:cNvSpPr>
          <p:nvPr>
            <p:ph type="dt" sz="half" idx="10"/>
          </p:nvPr>
        </p:nvSpPr>
        <p:spPr/>
        <p:txBody>
          <a:bodyPr/>
          <a:lstStyle/>
          <a:p>
            <a:fld id="{6E402EAA-8AF0-2844-A984-CD7F13BCA8E8}" type="datetimeFigureOut">
              <a:rPr lang="en-US" smtClean="0"/>
              <a:t>11/3/2022</a:t>
            </a:fld>
            <a:endParaRPr lang="en-US"/>
          </a:p>
        </p:txBody>
      </p:sp>
      <p:sp>
        <p:nvSpPr>
          <p:cNvPr id="3" name="Footer Placeholder 2">
            <a:extLst>
              <a:ext uri="{FF2B5EF4-FFF2-40B4-BE49-F238E27FC236}">
                <a16:creationId xmlns:a16="http://schemas.microsoft.com/office/drawing/2014/main" id="{5ED5E78D-E820-4544-B04B-53A575D09B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9C10D4-0D6A-6748-A8D0-9F243607BFDB}"/>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39531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BDEB-7D9D-E946-805E-E4E40A24C8A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82021D-A8F8-CD48-B202-AB82C4181507}"/>
              </a:ext>
            </a:extLst>
          </p:cNvPr>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945AA8-4728-6E48-AE8F-04DA39157BF2}"/>
              </a:ext>
            </a:extLst>
          </p:cNvPr>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AFE06C-ED98-F94F-9CAC-877F4A869B5E}"/>
              </a:ext>
            </a:extLst>
          </p:cNvPr>
          <p:cNvSpPr>
            <a:spLocks noGrp="1"/>
          </p:cNvSpPr>
          <p:nvPr>
            <p:ph type="dt" sz="half" idx="10"/>
          </p:nvPr>
        </p:nvSpPr>
        <p:spPr/>
        <p:txBody>
          <a:bodyPr/>
          <a:lstStyle/>
          <a:p>
            <a:fld id="{C645F87B-3609-E948-B47C-125B941DAE5D}" type="datetimeFigureOut">
              <a:rPr lang="en-US" smtClean="0"/>
              <a:t>11/3/2022</a:t>
            </a:fld>
            <a:endParaRPr lang="en-US"/>
          </a:p>
        </p:txBody>
      </p:sp>
      <p:sp>
        <p:nvSpPr>
          <p:cNvPr id="6" name="Footer Placeholder 5">
            <a:extLst>
              <a:ext uri="{FF2B5EF4-FFF2-40B4-BE49-F238E27FC236}">
                <a16:creationId xmlns:a16="http://schemas.microsoft.com/office/drawing/2014/main" id="{6C788020-C007-B84B-9B8C-A9813AECE7F4}"/>
              </a:ext>
            </a:extLst>
          </p:cNvPr>
          <p:cNvSpPr>
            <a:spLocks noGrp="1"/>
          </p:cNvSpPr>
          <p:nvPr>
            <p:ph type="ftr" sz="quarter" idx="11"/>
          </p:nvPr>
        </p:nvSpPr>
        <p:spPr/>
        <p:txBody>
          <a:bodyPr/>
          <a:lstStyle/>
          <a:p>
            <a:r>
              <a:rPr lang="en-US"/>
              <a:t>Footer as Needed</a:t>
            </a:r>
          </a:p>
        </p:txBody>
      </p:sp>
      <p:sp>
        <p:nvSpPr>
          <p:cNvPr id="7" name="Slide Number Placeholder 6">
            <a:extLst>
              <a:ext uri="{FF2B5EF4-FFF2-40B4-BE49-F238E27FC236}">
                <a16:creationId xmlns:a16="http://schemas.microsoft.com/office/drawing/2014/main" id="{8E628F59-CD8C-8D4B-99FF-3E3FF65FA0BB}"/>
              </a:ext>
            </a:extLst>
          </p:cNvPr>
          <p:cNvSpPr>
            <a:spLocks noGrp="1"/>
          </p:cNvSpPr>
          <p:nvPr>
            <p:ph type="sldNum" sz="quarter" idx="12"/>
          </p:nvPr>
        </p:nvSpPr>
        <p:spPr/>
        <p:txBody>
          <a:bodyPr/>
          <a:lstStyle/>
          <a:p>
            <a:fld id="{65625F11-EADC-2944-8437-490DA1E2084F}" type="slidenum">
              <a:rPr lang="en-US" smtClean="0"/>
              <a:pPr/>
              <a:t>‹#›</a:t>
            </a:fld>
            <a:endParaRPr lang="en-US"/>
          </a:p>
        </p:txBody>
      </p:sp>
    </p:spTree>
    <p:extLst>
      <p:ext uri="{BB962C8B-B14F-4D97-AF65-F5344CB8AC3E}">
        <p14:creationId xmlns:p14="http://schemas.microsoft.com/office/powerpoint/2010/main" val="2275596431"/>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F136-AEB9-D840-B1D0-CC05061F640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649BAF-8DA5-EB45-8B73-596DC738505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14905-55E0-F546-B8BA-23CA2910075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85559-0609-4742-ADB2-1536AFADA5FD}"/>
              </a:ext>
            </a:extLst>
          </p:cNvPr>
          <p:cNvSpPr>
            <a:spLocks noGrp="1"/>
          </p:cNvSpPr>
          <p:nvPr>
            <p:ph type="dt" sz="half" idx="10"/>
          </p:nvPr>
        </p:nvSpPr>
        <p:spPr/>
        <p:txBody>
          <a:bodyPr/>
          <a:lstStyle/>
          <a:p>
            <a:fld id="{6E402EAA-8AF0-2844-A984-CD7F13BCA8E8}" type="datetimeFigureOut">
              <a:rPr lang="en-US" smtClean="0"/>
              <a:t>11/3/2022</a:t>
            </a:fld>
            <a:endParaRPr lang="en-US"/>
          </a:p>
        </p:txBody>
      </p:sp>
      <p:sp>
        <p:nvSpPr>
          <p:cNvPr id="6" name="Footer Placeholder 5">
            <a:extLst>
              <a:ext uri="{FF2B5EF4-FFF2-40B4-BE49-F238E27FC236}">
                <a16:creationId xmlns:a16="http://schemas.microsoft.com/office/drawing/2014/main" id="{FD4C41E8-9E68-9F43-8BA1-2D467FB17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3DE63-A1B0-E04F-9068-791500650BE2}"/>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187500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B418-C4F0-AA4A-8778-DB8386F6B57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E00528-30E9-8B40-805D-515DF26BBF3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F00F45-2E99-8D48-98A2-F67F0A53EA7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7A4E3-F570-2749-9397-200E3ADB1EFB}"/>
              </a:ext>
            </a:extLst>
          </p:cNvPr>
          <p:cNvSpPr>
            <a:spLocks noGrp="1"/>
          </p:cNvSpPr>
          <p:nvPr>
            <p:ph type="dt" sz="half" idx="10"/>
          </p:nvPr>
        </p:nvSpPr>
        <p:spPr/>
        <p:txBody>
          <a:bodyPr/>
          <a:lstStyle/>
          <a:p>
            <a:fld id="{6E402EAA-8AF0-2844-A984-CD7F13BCA8E8}" type="datetimeFigureOut">
              <a:rPr lang="en-US" smtClean="0"/>
              <a:t>11/3/2022</a:t>
            </a:fld>
            <a:endParaRPr lang="en-US"/>
          </a:p>
        </p:txBody>
      </p:sp>
      <p:sp>
        <p:nvSpPr>
          <p:cNvPr id="6" name="Footer Placeholder 5">
            <a:extLst>
              <a:ext uri="{FF2B5EF4-FFF2-40B4-BE49-F238E27FC236}">
                <a16:creationId xmlns:a16="http://schemas.microsoft.com/office/drawing/2014/main" id="{88BC1511-F365-DA44-B859-E63B93FAF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CB169-7651-FC4F-AA0B-51D8F03311D8}"/>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2975742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625B-2AD1-0747-B6B2-2D9FC0F3B2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12861-2A32-CB47-B563-3F8C90291E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1D391-ED1F-FB4C-B8C9-63515711C304}"/>
              </a:ext>
            </a:extLst>
          </p:cNvPr>
          <p:cNvSpPr>
            <a:spLocks noGrp="1"/>
          </p:cNvSpPr>
          <p:nvPr>
            <p:ph type="dt" sz="half" idx="10"/>
          </p:nvPr>
        </p:nvSpPr>
        <p:spPr/>
        <p:txBody>
          <a:bodyPr/>
          <a:lstStyle/>
          <a:p>
            <a:fld id="{6E402EAA-8AF0-2844-A984-CD7F13BCA8E8}" type="datetimeFigureOut">
              <a:rPr lang="en-US" smtClean="0"/>
              <a:t>11/3/2022</a:t>
            </a:fld>
            <a:endParaRPr lang="en-US"/>
          </a:p>
        </p:txBody>
      </p:sp>
      <p:sp>
        <p:nvSpPr>
          <p:cNvPr id="5" name="Footer Placeholder 4">
            <a:extLst>
              <a:ext uri="{FF2B5EF4-FFF2-40B4-BE49-F238E27FC236}">
                <a16:creationId xmlns:a16="http://schemas.microsoft.com/office/drawing/2014/main" id="{665F1E6A-3C30-FE43-9B94-A8D038A70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9BAC0-A445-0549-A173-774E818D177F}"/>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447961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15DAC0-D170-0042-87A2-E2CB76B14F3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E9B8C-D600-8246-BBA0-423AA0C3C44D}"/>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F75CC-A3BA-B54B-A9E3-3D29A9961DD6}"/>
              </a:ext>
            </a:extLst>
          </p:cNvPr>
          <p:cNvSpPr>
            <a:spLocks noGrp="1"/>
          </p:cNvSpPr>
          <p:nvPr>
            <p:ph type="dt" sz="half" idx="10"/>
          </p:nvPr>
        </p:nvSpPr>
        <p:spPr/>
        <p:txBody>
          <a:bodyPr/>
          <a:lstStyle/>
          <a:p>
            <a:fld id="{6E402EAA-8AF0-2844-A984-CD7F13BCA8E8}" type="datetimeFigureOut">
              <a:rPr lang="en-US" smtClean="0"/>
              <a:t>11/3/2022</a:t>
            </a:fld>
            <a:endParaRPr lang="en-US"/>
          </a:p>
        </p:txBody>
      </p:sp>
      <p:sp>
        <p:nvSpPr>
          <p:cNvPr id="5" name="Footer Placeholder 4">
            <a:extLst>
              <a:ext uri="{FF2B5EF4-FFF2-40B4-BE49-F238E27FC236}">
                <a16:creationId xmlns:a16="http://schemas.microsoft.com/office/drawing/2014/main" id="{B211D87D-DA35-0644-B9B1-ECF939FEA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14029-96A7-3B47-B7CC-2FD56594A835}"/>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930014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A245-7032-3043-AA47-8B239CEBF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C83FC-B1B4-4F48-A390-7AEB2090E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6EFD0B-2275-A34A-9A6D-3FCA434AAA05}"/>
              </a:ext>
            </a:extLst>
          </p:cNvPr>
          <p:cNvSpPr>
            <a:spLocks noGrp="1"/>
          </p:cNvSpPr>
          <p:nvPr>
            <p:ph type="dt" sz="half" idx="10"/>
          </p:nvPr>
        </p:nvSpPr>
        <p:spPr/>
        <p:txBody>
          <a:bodyPr/>
          <a:lstStyle/>
          <a:p>
            <a:fld id="{D5AB894C-E416-2042-BC05-DBC0A882990F}" type="datetimeFigureOut">
              <a:rPr lang="en-US" smtClean="0"/>
              <a:t>11/3/2022</a:t>
            </a:fld>
            <a:endParaRPr lang="en-US"/>
          </a:p>
        </p:txBody>
      </p:sp>
      <p:sp>
        <p:nvSpPr>
          <p:cNvPr id="5" name="Footer Placeholder 4">
            <a:extLst>
              <a:ext uri="{FF2B5EF4-FFF2-40B4-BE49-F238E27FC236}">
                <a16:creationId xmlns:a16="http://schemas.microsoft.com/office/drawing/2014/main" id="{B181EE1E-A419-014E-A419-FAD2E77B4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027F2-1BDC-AF40-83B4-977C3B154D65}"/>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496837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C2AD-D8B8-614E-8A8D-C0AB51856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EF91E4-6FA6-0C4A-8826-E38E4501A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A4611-CE0B-4149-BBBC-CAF964EB1CA8}"/>
              </a:ext>
            </a:extLst>
          </p:cNvPr>
          <p:cNvSpPr>
            <a:spLocks noGrp="1"/>
          </p:cNvSpPr>
          <p:nvPr>
            <p:ph type="dt" sz="half" idx="10"/>
          </p:nvPr>
        </p:nvSpPr>
        <p:spPr/>
        <p:txBody>
          <a:bodyPr/>
          <a:lstStyle/>
          <a:p>
            <a:fld id="{D5AB894C-E416-2042-BC05-DBC0A882990F}" type="datetimeFigureOut">
              <a:rPr lang="en-US" smtClean="0"/>
              <a:t>11/3/2022</a:t>
            </a:fld>
            <a:endParaRPr lang="en-US"/>
          </a:p>
        </p:txBody>
      </p:sp>
      <p:sp>
        <p:nvSpPr>
          <p:cNvPr id="5" name="Footer Placeholder 4">
            <a:extLst>
              <a:ext uri="{FF2B5EF4-FFF2-40B4-BE49-F238E27FC236}">
                <a16:creationId xmlns:a16="http://schemas.microsoft.com/office/drawing/2014/main" id="{963698B8-45A8-2043-AE20-00690F2FF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C72D6-2965-324A-B975-3F369AB24E3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961764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9993-ED71-E242-B87D-976FF899D81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5D443D-408A-EE40-8A42-430A55C85A6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EDFB07-5A82-3E45-8359-13342E5E4919}"/>
              </a:ext>
            </a:extLst>
          </p:cNvPr>
          <p:cNvSpPr>
            <a:spLocks noGrp="1"/>
          </p:cNvSpPr>
          <p:nvPr>
            <p:ph type="dt" sz="half" idx="10"/>
          </p:nvPr>
        </p:nvSpPr>
        <p:spPr/>
        <p:txBody>
          <a:bodyPr/>
          <a:lstStyle/>
          <a:p>
            <a:fld id="{D5AB894C-E416-2042-BC05-DBC0A882990F}" type="datetimeFigureOut">
              <a:rPr lang="en-US" smtClean="0"/>
              <a:t>11/3/2022</a:t>
            </a:fld>
            <a:endParaRPr lang="en-US"/>
          </a:p>
        </p:txBody>
      </p:sp>
      <p:sp>
        <p:nvSpPr>
          <p:cNvPr id="5" name="Footer Placeholder 4">
            <a:extLst>
              <a:ext uri="{FF2B5EF4-FFF2-40B4-BE49-F238E27FC236}">
                <a16:creationId xmlns:a16="http://schemas.microsoft.com/office/drawing/2014/main" id="{8D1D1058-F81A-114E-90DE-A59DC85A2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1518E-8262-4D47-BF80-0603A48D1BA0}"/>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426998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A4D4-BBF4-CE4F-A840-A35744151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C7AF0-4B00-C74E-A281-C8CB664068C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C08568-C038-DB4B-98F0-6068E3908BCA}"/>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232269-9F83-1145-9948-B5EBFDF69F0B}"/>
              </a:ext>
            </a:extLst>
          </p:cNvPr>
          <p:cNvSpPr>
            <a:spLocks noGrp="1"/>
          </p:cNvSpPr>
          <p:nvPr>
            <p:ph type="dt" sz="half" idx="10"/>
          </p:nvPr>
        </p:nvSpPr>
        <p:spPr/>
        <p:txBody>
          <a:bodyPr/>
          <a:lstStyle/>
          <a:p>
            <a:fld id="{D5AB894C-E416-2042-BC05-DBC0A882990F}" type="datetimeFigureOut">
              <a:rPr lang="en-US" smtClean="0"/>
              <a:t>11/3/2022</a:t>
            </a:fld>
            <a:endParaRPr lang="en-US"/>
          </a:p>
        </p:txBody>
      </p:sp>
      <p:sp>
        <p:nvSpPr>
          <p:cNvPr id="6" name="Footer Placeholder 5">
            <a:extLst>
              <a:ext uri="{FF2B5EF4-FFF2-40B4-BE49-F238E27FC236}">
                <a16:creationId xmlns:a16="http://schemas.microsoft.com/office/drawing/2014/main" id="{D5E5CECD-544B-6241-ADFA-C1C06C925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991DF-179E-1449-ADD9-C89E959B46A0}"/>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3159487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227E-8E16-4D4E-AC20-3E064E404A2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35DCD-7582-F84A-9349-76AB5B7A91E2}"/>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1CDF6-B4BB-6A40-9D8F-EF2D0CEDB70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68E3E8-6C2A-344E-AA54-A31544DF9B8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0E22FB-935D-A14B-AC33-EFAA365ECBFB}"/>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24AC08-E05D-CC42-8B2A-837343166771}"/>
              </a:ext>
            </a:extLst>
          </p:cNvPr>
          <p:cNvSpPr>
            <a:spLocks noGrp="1"/>
          </p:cNvSpPr>
          <p:nvPr>
            <p:ph type="dt" sz="half" idx="10"/>
          </p:nvPr>
        </p:nvSpPr>
        <p:spPr/>
        <p:txBody>
          <a:bodyPr/>
          <a:lstStyle/>
          <a:p>
            <a:fld id="{D5AB894C-E416-2042-BC05-DBC0A882990F}" type="datetimeFigureOut">
              <a:rPr lang="en-US" smtClean="0"/>
              <a:t>11/3/2022</a:t>
            </a:fld>
            <a:endParaRPr lang="en-US"/>
          </a:p>
        </p:txBody>
      </p:sp>
      <p:sp>
        <p:nvSpPr>
          <p:cNvPr id="8" name="Footer Placeholder 7">
            <a:extLst>
              <a:ext uri="{FF2B5EF4-FFF2-40B4-BE49-F238E27FC236}">
                <a16:creationId xmlns:a16="http://schemas.microsoft.com/office/drawing/2014/main" id="{B55EFE4F-C383-3C4B-9F87-F062586F08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1A6FA9-D714-894F-81D6-D28EF4B8DCE1}"/>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8135372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2905-604E-8046-A369-219D945A77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235D21-F290-B74C-B560-11D519F5E9AE}"/>
              </a:ext>
            </a:extLst>
          </p:cNvPr>
          <p:cNvSpPr>
            <a:spLocks noGrp="1"/>
          </p:cNvSpPr>
          <p:nvPr>
            <p:ph type="dt" sz="half" idx="10"/>
          </p:nvPr>
        </p:nvSpPr>
        <p:spPr/>
        <p:txBody>
          <a:bodyPr/>
          <a:lstStyle/>
          <a:p>
            <a:fld id="{D5AB894C-E416-2042-BC05-DBC0A882990F}" type="datetimeFigureOut">
              <a:rPr lang="en-US" smtClean="0"/>
              <a:t>11/3/2022</a:t>
            </a:fld>
            <a:endParaRPr lang="en-US"/>
          </a:p>
        </p:txBody>
      </p:sp>
      <p:sp>
        <p:nvSpPr>
          <p:cNvPr id="4" name="Footer Placeholder 3">
            <a:extLst>
              <a:ext uri="{FF2B5EF4-FFF2-40B4-BE49-F238E27FC236}">
                <a16:creationId xmlns:a16="http://schemas.microsoft.com/office/drawing/2014/main" id="{8A9D89C4-28E8-1147-A5A2-F11B530239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5B6A73-7B39-2846-9023-56E53CA23401}"/>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354177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DE12-5972-D64A-930F-09C0C5E67964}"/>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CE432A4-6E4B-614E-A466-F6754103308B}"/>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E0D611-6509-B34B-9617-A72410C5F536}"/>
              </a:ext>
            </a:extLst>
          </p:cNvPr>
          <p:cNvSpPr>
            <a:spLocks noGrp="1"/>
          </p:cNvSpPr>
          <p:nvPr>
            <p:ph sz="half" idx="2"/>
          </p:nvPr>
        </p:nvSpPr>
        <p:spPr>
          <a:xfrm>
            <a:off x="840318"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C9E7A4-FDFC-9F41-84CC-E283CF2DFB5D}"/>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BF5CA4-26E1-7B4A-8B64-F1F7E611BC03}"/>
              </a:ext>
            </a:extLst>
          </p:cNvPr>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37E1E2-E619-CE41-A31D-5D3CB0D14856}"/>
              </a:ext>
            </a:extLst>
          </p:cNvPr>
          <p:cNvSpPr>
            <a:spLocks noGrp="1"/>
          </p:cNvSpPr>
          <p:nvPr>
            <p:ph type="dt" sz="half" idx="10"/>
          </p:nvPr>
        </p:nvSpPr>
        <p:spPr/>
        <p:txBody>
          <a:bodyPr/>
          <a:lstStyle/>
          <a:p>
            <a:fld id="{C645F87B-3609-E948-B47C-125B941DAE5D}" type="datetimeFigureOut">
              <a:rPr lang="en-US" smtClean="0"/>
              <a:t>11/3/2022</a:t>
            </a:fld>
            <a:endParaRPr lang="en-US"/>
          </a:p>
        </p:txBody>
      </p:sp>
      <p:sp>
        <p:nvSpPr>
          <p:cNvPr id="8" name="Footer Placeholder 7">
            <a:extLst>
              <a:ext uri="{FF2B5EF4-FFF2-40B4-BE49-F238E27FC236}">
                <a16:creationId xmlns:a16="http://schemas.microsoft.com/office/drawing/2014/main" id="{34AA4B87-C364-DC47-945D-957782E9E9AE}"/>
              </a:ext>
            </a:extLst>
          </p:cNvPr>
          <p:cNvSpPr>
            <a:spLocks noGrp="1"/>
          </p:cNvSpPr>
          <p:nvPr>
            <p:ph type="ftr" sz="quarter" idx="11"/>
          </p:nvPr>
        </p:nvSpPr>
        <p:spPr/>
        <p:txBody>
          <a:bodyPr/>
          <a:lstStyle/>
          <a:p>
            <a:r>
              <a:rPr lang="en-US"/>
              <a:t>Footer as Needed</a:t>
            </a:r>
            <a:endParaRPr lang="en-US" dirty="0"/>
          </a:p>
        </p:txBody>
      </p:sp>
      <p:sp>
        <p:nvSpPr>
          <p:cNvPr id="9" name="Slide Number Placeholder 8">
            <a:extLst>
              <a:ext uri="{FF2B5EF4-FFF2-40B4-BE49-F238E27FC236}">
                <a16:creationId xmlns:a16="http://schemas.microsoft.com/office/drawing/2014/main" id="{B8FD1851-6924-194E-A944-DB4AAFFE0487}"/>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436573398"/>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FD4C22-2BD9-2543-AA5A-6D7A07EEAB05}"/>
              </a:ext>
            </a:extLst>
          </p:cNvPr>
          <p:cNvSpPr>
            <a:spLocks noGrp="1"/>
          </p:cNvSpPr>
          <p:nvPr>
            <p:ph type="dt" sz="half" idx="10"/>
          </p:nvPr>
        </p:nvSpPr>
        <p:spPr/>
        <p:txBody>
          <a:bodyPr/>
          <a:lstStyle/>
          <a:p>
            <a:fld id="{D5AB894C-E416-2042-BC05-DBC0A882990F}" type="datetimeFigureOut">
              <a:rPr lang="en-US" smtClean="0"/>
              <a:t>11/3/2022</a:t>
            </a:fld>
            <a:endParaRPr lang="en-US"/>
          </a:p>
        </p:txBody>
      </p:sp>
      <p:sp>
        <p:nvSpPr>
          <p:cNvPr id="3" name="Footer Placeholder 2">
            <a:extLst>
              <a:ext uri="{FF2B5EF4-FFF2-40B4-BE49-F238E27FC236}">
                <a16:creationId xmlns:a16="http://schemas.microsoft.com/office/drawing/2014/main" id="{B1EDBFEE-3820-6641-B0C0-74F249B369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BB6995-33C9-A54D-92F5-211CB6127E86}"/>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558279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7869-6CB1-FE4F-8B2D-BF50EF52CA0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88569-2405-A749-B81A-CFBD1F8C3FB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39C-1E6A-124A-898B-4F6CD8B6D95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DB7D5D-2DFB-B141-9250-9FBC4877CC54}"/>
              </a:ext>
            </a:extLst>
          </p:cNvPr>
          <p:cNvSpPr>
            <a:spLocks noGrp="1"/>
          </p:cNvSpPr>
          <p:nvPr>
            <p:ph type="dt" sz="half" idx="10"/>
          </p:nvPr>
        </p:nvSpPr>
        <p:spPr/>
        <p:txBody>
          <a:bodyPr/>
          <a:lstStyle/>
          <a:p>
            <a:fld id="{D5AB894C-E416-2042-BC05-DBC0A882990F}" type="datetimeFigureOut">
              <a:rPr lang="en-US" smtClean="0"/>
              <a:t>11/3/2022</a:t>
            </a:fld>
            <a:endParaRPr lang="en-US"/>
          </a:p>
        </p:txBody>
      </p:sp>
      <p:sp>
        <p:nvSpPr>
          <p:cNvPr id="6" name="Footer Placeholder 5">
            <a:extLst>
              <a:ext uri="{FF2B5EF4-FFF2-40B4-BE49-F238E27FC236}">
                <a16:creationId xmlns:a16="http://schemas.microsoft.com/office/drawing/2014/main" id="{D1569329-F6C7-594B-B64A-F6959E110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1618A-FB8E-7B4F-8D55-08EE1C199E75}"/>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4080774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C2E1-A5DC-8147-954E-006004053D3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F248B0-C4E5-2F44-A8F7-88B009A3517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EDE334E-A061-B04C-8A8C-96C0AEB4DCD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1C199-F920-2E41-AAE1-ECB1839CBDF0}"/>
              </a:ext>
            </a:extLst>
          </p:cNvPr>
          <p:cNvSpPr>
            <a:spLocks noGrp="1"/>
          </p:cNvSpPr>
          <p:nvPr>
            <p:ph type="dt" sz="half" idx="10"/>
          </p:nvPr>
        </p:nvSpPr>
        <p:spPr/>
        <p:txBody>
          <a:bodyPr/>
          <a:lstStyle/>
          <a:p>
            <a:fld id="{D5AB894C-E416-2042-BC05-DBC0A882990F}" type="datetimeFigureOut">
              <a:rPr lang="en-US" smtClean="0"/>
              <a:t>11/3/2022</a:t>
            </a:fld>
            <a:endParaRPr lang="en-US"/>
          </a:p>
        </p:txBody>
      </p:sp>
      <p:sp>
        <p:nvSpPr>
          <p:cNvPr id="6" name="Footer Placeholder 5">
            <a:extLst>
              <a:ext uri="{FF2B5EF4-FFF2-40B4-BE49-F238E27FC236}">
                <a16:creationId xmlns:a16="http://schemas.microsoft.com/office/drawing/2014/main" id="{72D2A269-8097-B147-8C81-F1FB51409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1F332-2219-D045-9292-8A203C54DA7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4169817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0CCA-FCCE-F747-9BB9-6EF484809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01F71D-7C62-744E-AF2D-B05D9CC915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7BB37-8AEA-CA41-B7BE-1D918372A86F}"/>
              </a:ext>
            </a:extLst>
          </p:cNvPr>
          <p:cNvSpPr>
            <a:spLocks noGrp="1"/>
          </p:cNvSpPr>
          <p:nvPr>
            <p:ph type="dt" sz="half" idx="10"/>
          </p:nvPr>
        </p:nvSpPr>
        <p:spPr/>
        <p:txBody>
          <a:bodyPr/>
          <a:lstStyle/>
          <a:p>
            <a:fld id="{D5AB894C-E416-2042-BC05-DBC0A882990F}" type="datetimeFigureOut">
              <a:rPr lang="en-US" smtClean="0"/>
              <a:t>11/3/2022</a:t>
            </a:fld>
            <a:endParaRPr lang="en-US"/>
          </a:p>
        </p:txBody>
      </p:sp>
      <p:sp>
        <p:nvSpPr>
          <p:cNvPr id="5" name="Footer Placeholder 4">
            <a:extLst>
              <a:ext uri="{FF2B5EF4-FFF2-40B4-BE49-F238E27FC236}">
                <a16:creationId xmlns:a16="http://schemas.microsoft.com/office/drawing/2014/main" id="{FEFB3277-D071-C04C-8F3C-33CA2CF39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88DC5-D591-7143-8911-BC3DF69BFC6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945747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62F9D-0338-CC48-AC66-AE00A0A248C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5DB9B5-4CC2-2E44-B516-19E5874FEB00}"/>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7A81B-C1D6-EA4A-9C26-7C7E709E7E84}"/>
              </a:ext>
            </a:extLst>
          </p:cNvPr>
          <p:cNvSpPr>
            <a:spLocks noGrp="1"/>
          </p:cNvSpPr>
          <p:nvPr>
            <p:ph type="dt" sz="half" idx="10"/>
          </p:nvPr>
        </p:nvSpPr>
        <p:spPr/>
        <p:txBody>
          <a:bodyPr/>
          <a:lstStyle/>
          <a:p>
            <a:fld id="{D5AB894C-E416-2042-BC05-DBC0A882990F}" type="datetimeFigureOut">
              <a:rPr lang="en-US" smtClean="0"/>
              <a:t>11/3/2022</a:t>
            </a:fld>
            <a:endParaRPr lang="en-US"/>
          </a:p>
        </p:txBody>
      </p:sp>
      <p:sp>
        <p:nvSpPr>
          <p:cNvPr id="5" name="Footer Placeholder 4">
            <a:extLst>
              <a:ext uri="{FF2B5EF4-FFF2-40B4-BE49-F238E27FC236}">
                <a16:creationId xmlns:a16="http://schemas.microsoft.com/office/drawing/2014/main" id="{B802291E-66DA-6343-AF8B-F79A6B490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4366C-7D32-494F-BBED-2B05044D29EE}"/>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3538691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E5B5-B6E3-E84B-8AB9-8199D105A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876D2-C937-B24C-8619-FDFD23725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A9266-472A-DC4A-9A70-4A7024EEDFD8}"/>
              </a:ext>
            </a:extLst>
          </p:cNvPr>
          <p:cNvSpPr>
            <a:spLocks noGrp="1"/>
          </p:cNvSpPr>
          <p:nvPr>
            <p:ph type="dt" sz="half" idx="10"/>
          </p:nvPr>
        </p:nvSpPr>
        <p:spPr/>
        <p:txBody>
          <a:bodyPr/>
          <a:lstStyle/>
          <a:p>
            <a:fld id="{1CD0E3A6-3297-FC44-BEE4-CA972895FFAF}" type="datetimeFigureOut">
              <a:rPr lang="en-US" smtClean="0"/>
              <a:t>11/3/2022</a:t>
            </a:fld>
            <a:endParaRPr lang="en-US"/>
          </a:p>
        </p:txBody>
      </p:sp>
      <p:sp>
        <p:nvSpPr>
          <p:cNvPr id="5" name="Footer Placeholder 4">
            <a:extLst>
              <a:ext uri="{FF2B5EF4-FFF2-40B4-BE49-F238E27FC236}">
                <a16:creationId xmlns:a16="http://schemas.microsoft.com/office/drawing/2014/main" id="{9A592AB9-86E7-FA42-9944-8C8C6ACB9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CDC76-2B8D-E842-A61C-D0D32491EDF3}"/>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1259895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3549F-B09E-0C45-90EB-C06C2C20E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98832-3C92-954F-A70F-27E08DA9F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12C45-1796-394F-9995-DAB99636156A}"/>
              </a:ext>
            </a:extLst>
          </p:cNvPr>
          <p:cNvSpPr>
            <a:spLocks noGrp="1"/>
          </p:cNvSpPr>
          <p:nvPr>
            <p:ph type="dt" sz="half" idx="10"/>
          </p:nvPr>
        </p:nvSpPr>
        <p:spPr/>
        <p:txBody>
          <a:bodyPr/>
          <a:lstStyle/>
          <a:p>
            <a:fld id="{1CD0E3A6-3297-FC44-BEE4-CA972895FFAF}" type="datetimeFigureOut">
              <a:rPr lang="en-US" smtClean="0"/>
              <a:t>11/3/2022</a:t>
            </a:fld>
            <a:endParaRPr lang="en-US"/>
          </a:p>
        </p:txBody>
      </p:sp>
      <p:sp>
        <p:nvSpPr>
          <p:cNvPr id="5" name="Footer Placeholder 4">
            <a:extLst>
              <a:ext uri="{FF2B5EF4-FFF2-40B4-BE49-F238E27FC236}">
                <a16:creationId xmlns:a16="http://schemas.microsoft.com/office/drawing/2014/main" id="{8D3C85E0-5F94-3C4B-998A-21D600718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6E85E-4C80-1F42-8E26-4DEB0CC39129}"/>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658584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C64D-E9DF-0141-8A85-971BA768EEA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AE5B4-6539-5146-A999-E6E73FC4C12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2378D-B1CF-4843-A659-702855DD482D}"/>
              </a:ext>
            </a:extLst>
          </p:cNvPr>
          <p:cNvSpPr>
            <a:spLocks noGrp="1"/>
          </p:cNvSpPr>
          <p:nvPr>
            <p:ph type="dt" sz="half" idx="10"/>
          </p:nvPr>
        </p:nvSpPr>
        <p:spPr/>
        <p:txBody>
          <a:bodyPr/>
          <a:lstStyle/>
          <a:p>
            <a:fld id="{1CD0E3A6-3297-FC44-BEE4-CA972895FFAF}" type="datetimeFigureOut">
              <a:rPr lang="en-US" smtClean="0"/>
              <a:t>11/3/2022</a:t>
            </a:fld>
            <a:endParaRPr lang="en-US"/>
          </a:p>
        </p:txBody>
      </p:sp>
      <p:sp>
        <p:nvSpPr>
          <p:cNvPr id="5" name="Footer Placeholder 4">
            <a:extLst>
              <a:ext uri="{FF2B5EF4-FFF2-40B4-BE49-F238E27FC236}">
                <a16:creationId xmlns:a16="http://schemas.microsoft.com/office/drawing/2014/main" id="{DA0A8B12-4516-4D43-B8FB-6FCF30A08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7E73C-92A5-1947-A46B-C5DFE9CA9DCB}"/>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826985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E40AF-AC3C-7141-902A-3310289B7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FDC09-0BC4-3A4C-9808-507C432412C5}"/>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AC291-5EE5-3847-B30A-F69D7285157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F26747-1468-F643-8451-6958E6FA4060}"/>
              </a:ext>
            </a:extLst>
          </p:cNvPr>
          <p:cNvSpPr>
            <a:spLocks noGrp="1"/>
          </p:cNvSpPr>
          <p:nvPr>
            <p:ph type="dt" sz="half" idx="10"/>
          </p:nvPr>
        </p:nvSpPr>
        <p:spPr/>
        <p:txBody>
          <a:bodyPr/>
          <a:lstStyle/>
          <a:p>
            <a:fld id="{1CD0E3A6-3297-FC44-BEE4-CA972895FFAF}" type="datetimeFigureOut">
              <a:rPr lang="en-US" smtClean="0"/>
              <a:t>11/3/2022</a:t>
            </a:fld>
            <a:endParaRPr lang="en-US"/>
          </a:p>
        </p:txBody>
      </p:sp>
      <p:sp>
        <p:nvSpPr>
          <p:cNvPr id="6" name="Footer Placeholder 5">
            <a:extLst>
              <a:ext uri="{FF2B5EF4-FFF2-40B4-BE49-F238E27FC236}">
                <a16:creationId xmlns:a16="http://schemas.microsoft.com/office/drawing/2014/main" id="{372806A7-8359-6441-BA23-A41259B23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CFCEE-00ED-3648-BA25-B517E39303C0}"/>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329801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EE72-6B5C-D342-A6BF-3DE4F370C2E6}"/>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669373-ECD2-464C-80AF-6D2B3D3A113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BD5EB1-CBB2-0241-B9AD-AC966F807565}"/>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A4D434-8CFF-AB4A-8CB3-0D90DBD4C71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CF0E49-871C-2648-AE59-0B0BF9B4D4A6}"/>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837E60-E33E-004C-8443-C16DFE30A725}"/>
              </a:ext>
            </a:extLst>
          </p:cNvPr>
          <p:cNvSpPr>
            <a:spLocks noGrp="1"/>
          </p:cNvSpPr>
          <p:nvPr>
            <p:ph type="dt" sz="half" idx="10"/>
          </p:nvPr>
        </p:nvSpPr>
        <p:spPr/>
        <p:txBody>
          <a:bodyPr/>
          <a:lstStyle/>
          <a:p>
            <a:fld id="{1CD0E3A6-3297-FC44-BEE4-CA972895FFAF}" type="datetimeFigureOut">
              <a:rPr lang="en-US" smtClean="0"/>
              <a:t>11/3/2022</a:t>
            </a:fld>
            <a:endParaRPr lang="en-US"/>
          </a:p>
        </p:txBody>
      </p:sp>
      <p:sp>
        <p:nvSpPr>
          <p:cNvPr id="8" name="Footer Placeholder 7">
            <a:extLst>
              <a:ext uri="{FF2B5EF4-FFF2-40B4-BE49-F238E27FC236}">
                <a16:creationId xmlns:a16="http://schemas.microsoft.com/office/drawing/2014/main" id="{10D9665E-74D0-9D46-939E-AD495367E5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B7387-5A81-7042-B43E-A3A82ACB4D84}"/>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419996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880A-D496-6F4F-B4CC-112AF3443E09}"/>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2208844-781C-BF40-AC72-A4557B10FFE5}"/>
              </a:ext>
            </a:extLst>
          </p:cNvPr>
          <p:cNvSpPr>
            <a:spLocks noGrp="1"/>
          </p:cNvSpPr>
          <p:nvPr>
            <p:ph type="dt" sz="half" idx="10"/>
          </p:nvPr>
        </p:nvSpPr>
        <p:spPr/>
        <p:txBody>
          <a:bodyPr/>
          <a:lstStyle/>
          <a:p>
            <a:fld id="{C645F87B-3609-E948-B47C-125B941DAE5D}" type="datetimeFigureOut">
              <a:rPr lang="en-US" smtClean="0"/>
              <a:t>11/3/2022</a:t>
            </a:fld>
            <a:endParaRPr lang="en-US"/>
          </a:p>
        </p:txBody>
      </p:sp>
      <p:sp>
        <p:nvSpPr>
          <p:cNvPr id="4" name="Footer Placeholder 3">
            <a:extLst>
              <a:ext uri="{FF2B5EF4-FFF2-40B4-BE49-F238E27FC236}">
                <a16:creationId xmlns:a16="http://schemas.microsoft.com/office/drawing/2014/main" id="{7C6AA480-6429-9342-B47E-B4A827F98647}"/>
              </a:ext>
            </a:extLst>
          </p:cNvPr>
          <p:cNvSpPr>
            <a:spLocks noGrp="1"/>
          </p:cNvSpPr>
          <p:nvPr>
            <p:ph type="ftr" sz="quarter" idx="11"/>
          </p:nvPr>
        </p:nvSpPr>
        <p:spPr/>
        <p:txBody>
          <a:bodyPr/>
          <a:lstStyle/>
          <a:p>
            <a:r>
              <a:rPr lang="en-US"/>
              <a:t>Footer as Needed</a:t>
            </a:r>
            <a:endParaRPr lang="en-US" dirty="0"/>
          </a:p>
        </p:txBody>
      </p:sp>
      <p:sp>
        <p:nvSpPr>
          <p:cNvPr id="5" name="Slide Number Placeholder 4">
            <a:extLst>
              <a:ext uri="{FF2B5EF4-FFF2-40B4-BE49-F238E27FC236}">
                <a16:creationId xmlns:a16="http://schemas.microsoft.com/office/drawing/2014/main" id="{0727EA93-722E-7C4E-9A40-71E2A5F91888}"/>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439368963"/>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DD83-59AA-8D45-B48C-E4F7F8BCA5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E70A4-588D-1C48-A434-4108560CF7D8}"/>
              </a:ext>
            </a:extLst>
          </p:cNvPr>
          <p:cNvSpPr>
            <a:spLocks noGrp="1"/>
          </p:cNvSpPr>
          <p:nvPr>
            <p:ph type="dt" sz="half" idx="10"/>
          </p:nvPr>
        </p:nvSpPr>
        <p:spPr/>
        <p:txBody>
          <a:bodyPr/>
          <a:lstStyle/>
          <a:p>
            <a:fld id="{1CD0E3A6-3297-FC44-BEE4-CA972895FFAF}" type="datetimeFigureOut">
              <a:rPr lang="en-US" smtClean="0"/>
              <a:t>11/3/2022</a:t>
            </a:fld>
            <a:endParaRPr lang="en-US"/>
          </a:p>
        </p:txBody>
      </p:sp>
      <p:sp>
        <p:nvSpPr>
          <p:cNvPr id="4" name="Footer Placeholder 3">
            <a:extLst>
              <a:ext uri="{FF2B5EF4-FFF2-40B4-BE49-F238E27FC236}">
                <a16:creationId xmlns:a16="http://schemas.microsoft.com/office/drawing/2014/main" id="{8137F45F-B3CD-914C-861D-27F306A1EB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DC7CE6-3580-8245-9A90-679E528E6A35}"/>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4084538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91D1C6-A6FB-DF40-825C-D2A87AD8F700}"/>
              </a:ext>
            </a:extLst>
          </p:cNvPr>
          <p:cNvSpPr>
            <a:spLocks noGrp="1"/>
          </p:cNvSpPr>
          <p:nvPr>
            <p:ph type="dt" sz="half" idx="10"/>
          </p:nvPr>
        </p:nvSpPr>
        <p:spPr/>
        <p:txBody>
          <a:bodyPr/>
          <a:lstStyle/>
          <a:p>
            <a:fld id="{1CD0E3A6-3297-FC44-BEE4-CA972895FFAF}" type="datetimeFigureOut">
              <a:rPr lang="en-US" smtClean="0"/>
              <a:t>11/3/2022</a:t>
            </a:fld>
            <a:endParaRPr lang="en-US"/>
          </a:p>
        </p:txBody>
      </p:sp>
      <p:sp>
        <p:nvSpPr>
          <p:cNvPr id="3" name="Footer Placeholder 2">
            <a:extLst>
              <a:ext uri="{FF2B5EF4-FFF2-40B4-BE49-F238E27FC236}">
                <a16:creationId xmlns:a16="http://schemas.microsoft.com/office/drawing/2014/main" id="{865C14D3-3726-3B4F-8269-4313D030C9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E353F3-D070-2D4E-9C05-D40EF87CDD4B}"/>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797430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D864-E0F2-0743-B0E1-F1D58C6388B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1108F-3565-A541-86FB-D46815A97EC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867800-9B36-A048-81DC-94C40A41305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1784C-A202-F04E-845A-24B8EF038198}"/>
              </a:ext>
            </a:extLst>
          </p:cNvPr>
          <p:cNvSpPr>
            <a:spLocks noGrp="1"/>
          </p:cNvSpPr>
          <p:nvPr>
            <p:ph type="dt" sz="half" idx="10"/>
          </p:nvPr>
        </p:nvSpPr>
        <p:spPr/>
        <p:txBody>
          <a:bodyPr/>
          <a:lstStyle/>
          <a:p>
            <a:fld id="{1CD0E3A6-3297-FC44-BEE4-CA972895FFAF}" type="datetimeFigureOut">
              <a:rPr lang="en-US" smtClean="0"/>
              <a:t>11/3/2022</a:t>
            </a:fld>
            <a:endParaRPr lang="en-US"/>
          </a:p>
        </p:txBody>
      </p:sp>
      <p:sp>
        <p:nvSpPr>
          <p:cNvPr id="6" name="Footer Placeholder 5">
            <a:extLst>
              <a:ext uri="{FF2B5EF4-FFF2-40B4-BE49-F238E27FC236}">
                <a16:creationId xmlns:a16="http://schemas.microsoft.com/office/drawing/2014/main" id="{C4BB6078-E262-B841-8A88-D5A8AA6BDF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8B296-F42D-AD4C-A2C8-C8AFB645FAD6}"/>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5920763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86EC-A752-DF4D-9067-0280B810CD1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543E5E-9598-FF48-AEF7-E98CE6A4541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40F36A-7A87-B941-9527-BD387A75907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1EF33-F880-0A4E-B20E-F3A6E33B2ECA}"/>
              </a:ext>
            </a:extLst>
          </p:cNvPr>
          <p:cNvSpPr>
            <a:spLocks noGrp="1"/>
          </p:cNvSpPr>
          <p:nvPr>
            <p:ph type="dt" sz="half" idx="10"/>
          </p:nvPr>
        </p:nvSpPr>
        <p:spPr/>
        <p:txBody>
          <a:bodyPr/>
          <a:lstStyle/>
          <a:p>
            <a:fld id="{1CD0E3A6-3297-FC44-BEE4-CA972895FFAF}" type="datetimeFigureOut">
              <a:rPr lang="en-US" smtClean="0"/>
              <a:t>11/3/2022</a:t>
            </a:fld>
            <a:endParaRPr lang="en-US"/>
          </a:p>
        </p:txBody>
      </p:sp>
      <p:sp>
        <p:nvSpPr>
          <p:cNvPr id="6" name="Footer Placeholder 5">
            <a:extLst>
              <a:ext uri="{FF2B5EF4-FFF2-40B4-BE49-F238E27FC236}">
                <a16:creationId xmlns:a16="http://schemas.microsoft.com/office/drawing/2014/main" id="{A5820B13-CD72-4247-BD52-5161FE569D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E807B2-DFAE-F946-92DF-D55370C4F85D}"/>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39533608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7B4E-0785-8C4C-BD61-ED810A10F2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C4CC6D-1AC8-5849-8D81-4D86C36FF0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52809-6F66-304E-853D-359706202230}"/>
              </a:ext>
            </a:extLst>
          </p:cNvPr>
          <p:cNvSpPr>
            <a:spLocks noGrp="1"/>
          </p:cNvSpPr>
          <p:nvPr>
            <p:ph type="dt" sz="half" idx="10"/>
          </p:nvPr>
        </p:nvSpPr>
        <p:spPr/>
        <p:txBody>
          <a:bodyPr/>
          <a:lstStyle/>
          <a:p>
            <a:fld id="{1CD0E3A6-3297-FC44-BEE4-CA972895FFAF}" type="datetimeFigureOut">
              <a:rPr lang="en-US" smtClean="0"/>
              <a:t>11/3/2022</a:t>
            </a:fld>
            <a:endParaRPr lang="en-US"/>
          </a:p>
        </p:txBody>
      </p:sp>
      <p:sp>
        <p:nvSpPr>
          <p:cNvPr id="5" name="Footer Placeholder 4">
            <a:extLst>
              <a:ext uri="{FF2B5EF4-FFF2-40B4-BE49-F238E27FC236}">
                <a16:creationId xmlns:a16="http://schemas.microsoft.com/office/drawing/2014/main" id="{83843D00-4EC0-8845-B3BA-1217C46D6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8B559-615F-8441-945E-3121EE8C8FE4}"/>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3737475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C3546-C54A-3448-AC8C-32B26867789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15013-AE4F-A44F-B535-4EA9B46955E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20144-AF8C-9B4F-800A-6318E5A036AE}"/>
              </a:ext>
            </a:extLst>
          </p:cNvPr>
          <p:cNvSpPr>
            <a:spLocks noGrp="1"/>
          </p:cNvSpPr>
          <p:nvPr>
            <p:ph type="dt" sz="half" idx="10"/>
          </p:nvPr>
        </p:nvSpPr>
        <p:spPr/>
        <p:txBody>
          <a:bodyPr/>
          <a:lstStyle/>
          <a:p>
            <a:fld id="{1CD0E3A6-3297-FC44-BEE4-CA972895FFAF}" type="datetimeFigureOut">
              <a:rPr lang="en-US" smtClean="0"/>
              <a:t>11/3/2022</a:t>
            </a:fld>
            <a:endParaRPr lang="en-US"/>
          </a:p>
        </p:txBody>
      </p:sp>
      <p:sp>
        <p:nvSpPr>
          <p:cNvPr id="5" name="Footer Placeholder 4">
            <a:extLst>
              <a:ext uri="{FF2B5EF4-FFF2-40B4-BE49-F238E27FC236}">
                <a16:creationId xmlns:a16="http://schemas.microsoft.com/office/drawing/2014/main" id="{88496DDB-446D-DA4B-8B49-97F35805D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211F8-54F3-8E40-93B8-6BAA82B558B7}"/>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3080207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73B8-E989-F74D-BF9F-3012E1BE9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A58316-CBCC-E54D-A9B7-D2993F786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F0AA34-18BD-EC44-87BC-A2D60BF0073E}"/>
              </a:ext>
            </a:extLst>
          </p:cNvPr>
          <p:cNvSpPr>
            <a:spLocks noGrp="1"/>
          </p:cNvSpPr>
          <p:nvPr>
            <p:ph type="dt" sz="half" idx="10"/>
          </p:nvPr>
        </p:nvSpPr>
        <p:spPr/>
        <p:txBody>
          <a:bodyPr/>
          <a:lstStyle/>
          <a:p>
            <a:fld id="{35D6D311-9106-2E49-95F4-5ED6DBA0ADC5}" type="datetimeFigureOut">
              <a:rPr lang="en-US" smtClean="0"/>
              <a:t>11/3/2022</a:t>
            </a:fld>
            <a:endParaRPr lang="en-US"/>
          </a:p>
        </p:txBody>
      </p:sp>
      <p:sp>
        <p:nvSpPr>
          <p:cNvPr id="5" name="Footer Placeholder 4">
            <a:extLst>
              <a:ext uri="{FF2B5EF4-FFF2-40B4-BE49-F238E27FC236}">
                <a16:creationId xmlns:a16="http://schemas.microsoft.com/office/drawing/2014/main" id="{E6481D1C-1061-9740-9889-5587B191C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68BA8-C932-454A-ACE6-BBEC91436BB8}"/>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267594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57A-9FA0-C24A-82DD-E2C5345A2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92B26-2932-2E4B-81B9-3CCCE1C1BF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E5615-1BCD-EE4E-A5FC-A517C9BFEA06}"/>
              </a:ext>
            </a:extLst>
          </p:cNvPr>
          <p:cNvSpPr>
            <a:spLocks noGrp="1"/>
          </p:cNvSpPr>
          <p:nvPr>
            <p:ph type="dt" sz="half" idx="10"/>
          </p:nvPr>
        </p:nvSpPr>
        <p:spPr/>
        <p:txBody>
          <a:bodyPr/>
          <a:lstStyle/>
          <a:p>
            <a:fld id="{35D6D311-9106-2E49-95F4-5ED6DBA0ADC5}" type="datetimeFigureOut">
              <a:rPr lang="en-US" smtClean="0"/>
              <a:t>11/3/2022</a:t>
            </a:fld>
            <a:endParaRPr lang="en-US"/>
          </a:p>
        </p:txBody>
      </p:sp>
      <p:sp>
        <p:nvSpPr>
          <p:cNvPr id="5" name="Footer Placeholder 4">
            <a:extLst>
              <a:ext uri="{FF2B5EF4-FFF2-40B4-BE49-F238E27FC236}">
                <a16:creationId xmlns:a16="http://schemas.microsoft.com/office/drawing/2014/main" id="{8A469C81-EB9B-D34A-9471-F1FF4382A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65FFE-5200-E446-B1A1-65D051C071FB}"/>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29201018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8E2B-0EAB-694B-8A7E-20059583400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9E38B3-AF26-3B46-B3C9-BB818ECE454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849091-A7FE-1C40-ABDC-48CCB2B63CC0}"/>
              </a:ext>
            </a:extLst>
          </p:cNvPr>
          <p:cNvSpPr>
            <a:spLocks noGrp="1"/>
          </p:cNvSpPr>
          <p:nvPr>
            <p:ph type="dt" sz="half" idx="10"/>
          </p:nvPr>
        </p:nvSpPr>
        <p:spPr/>
        <p:txBody>
          <a:bodyPr/>
          <a:lstStyle/>
          <a:p>
            <a:fld id="{35D6D311-9106-2E49-95F4-5ED6DBA0ADC5}" type="datetimeFigureOut">
              <a:rPr lang="en-US" smtClean="0"/>
              <a:t>11/3/2022</a:t>
            </a:fld>
            <a:endParaRPr lang="en-US"/>
          </a:p>
        </p:txBody>
      </p:sp>
      <p:sp>
        <p:nvSpPr>
          <p:cNvPr id="5" name="Footer Placeholder 4">
            <a:extLst>
              <a:ext uri="{FF2B5EF4-FFF2-40B4-BE49-F238E27FC236}">
                <a16:creationId xmlns:a16="http://schemas.microsoft.com/office/drawing/2014/main" id="{5C22D2B6-1D86-6B41-95AA-FBC98118F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85F7B-FABF-F144-9BFE-C689A517E529}"/>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7916004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B4AE-FDC6-9E49-9E40-640ABA3FF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2EBA79-82BE-464C-B36C-1935A1B3E568}"/>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046028-63FD-3A41-A06A-926B74417052}"/>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B95E9-B152-BA48-A8E0-D03DAD7FA759}"/>
              </a:ext>
            </a:extLst>
          </p:cNvPr>
          <p:cNvSpPr>
            <a:spLocks noGrp="1"/>
          </p:cNvSpPr>
          <p:nvPr>
            <p:ph type="dt" sz="half" idx="10"/>
          </p:nvPr>
        </p:nvSpPr>
        <p:spPr/>
        <p:txBody>
          <a:bodyPr/>
          <a:lstStyle/>
          <a:p>
            <a:fld id="{35D6D311-9106-2E49-95F4-5ED6DBA0ADC5}" type="datetimeFigureOut">
              <a:rPr lang="en-US" smtClean="0"/>
              <a:t>11/3/2022</a:t>
            </a:fld>
            <a:endParaRPr lang="en-US"/>
          </a:p>
        </p:txBody>
      </p:sp>
      <p:sp>
        <p:nvSpPr>
          <p:cNvPr id="6" name="Footer Placeholder 5">
            <a:extLst>
              <a:ext uri="{FF2B5EF4-FFF2-40B4-BE49-F238E27FC236}">
                <a16:creationId xmlns:a16="http://schemas.microsoft.com/office/drawing/2014/main" id="{FA998937-82C0-2045-B416-B3A75AF59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F1933-A8EE-1B4E-B100-A063D6E1230E}"/>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54205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C28430-FA8D-E14C-B3B5-C59A63B047F2}"/>
              </a:ext>
            </a:extLst>
          </p:cNvPr>
          <p:cNvSpPr>
            <a:spLocks noGrp="1"/>
          </p:cNvSpPr>
          <p:nvPr>
            <p:ph type="dt" sz="half" idx="10"/>
          </p:nvPr>
        </p:nvSpPr>
        <p:spPr/>
        <p:txBody>
          <a:bodyPr/>
          <a:lstStyle/>
          <a:p>
            <a:fld id="{C645F87B-3609-E948-B47C-125B941DAE5D}" type="datetimeFigureOut">
              <a:rPr lang="en-US" smtClean="0"/>
              <a:t>11/3/2022</a:t>
            </a:fld>
            <a:endParaRPr lang="en-US"/>
          </a:p>
        </p:txBody>
      </p:sp>
      <p:sp>
        <p:nvSpPr>
          <p:cNvPr id="3" name="Footer Placeholder 2">
            <a:extLst>
              <a:ext uri="{FF2B5EF4-FFF2-40B4-BE49-F238E27FC236}">
                <a16:creationId xmlns:a16="http://schemas.microsoft.com/office/drawing/2014/main" id="{E8058E4F-9D1C-8247-9C15-16BDBA5833AA}"/>
              </a:ext>
            </a:extLst>
          </p:cNvPr>
          <p:cNvSpPr>
            <a:spLocks noGrp="1"/>
          </p:cNvSpPr>
          <p:nvPr>
            <p:ph type="ftr" sz="quarter" idx="11"/>
          </p:nvPr>
        </p:nvSpPr>
        <p:spPr/>
        <p:txBody>
          <a:bodyPr/>
          <a:lstStyle/>
          <a:p>
            <a:r>
              <a:rPr lang="en-US"/>
              <a:t>Footer as Needed</a:t>
            </a:r>
            <a:endParaRPr lang="en-US" dirty="0"/>
          </a:p>
        </p:txBody>
      </p:sp>
      <p:sp>
        <p:nvSpPr>
          <p:cNvPr id="4" name="Slide Number Placeholder 3">
            <a:extLst>
              <a:ext uri="{FF2B5EF4-FFF2-40B4-BE49-F238E27FC236}">
                <a16:creationId xmlns:a16="http://schemas.microsoft.com/office/drawing/2014/main" id="{B9F7D45E-9671-9F4E-B4FD-D56BE5CF617E}"/>
              </a:ext>
            </a:extLst>
          </p:cNvPr>
          <p:cNvSpPr>
            <a:spLocks noGrp="1"/>
          </p:cNvSpPr>
          <p:nvPr>
            <p:ph type="sldNum" sz="quarter" idx="12"/>
          </p:nvPr>
        </p:nvSpPr>
        <p:spPr/>
        <p:txBody>
          <a:bodyPr/>
          <a:lstStyle/>
          <a:p>
            <a:fld id="{65625F11-EADC-2944-8437-490DA1E2084F}" type="slidenum">
              <a:rPr lang="en-US" smtClean="0"/>
              <a:pPr/>
              <a:t>‹#›</a:t>
            </a:fld>
            <a:endParaRPr lang="en-US" dirty="0"/>
          </a:p>
        </p:txBody>
      </p:sp>
      <p:cxnSp>
        <p:nvCxnSpPr>
          <p:cNvPr id="5" name="Straight Connector 4">
            <a:extLst>
              <a:ext uri="{FF2B5EF4-FFF2-40B4-BE49-F238E27FC236}">
                <a16:creationId xmlns:a16="http://schemas.microsoft.com/office/drawing/2014/main" id="{410D27DD-E274-4CF7-B199-FD9DFA5C93AE}"/>
              </a:ext>
            </a:extLst>
          </p:cNvPr>
          <p:cNvCxnSpPr/>
          <p:nvPr userDrawn="1"/>
        </p:nvCxnSpPr>
        <p:spPr>
          <a:xfrm>
            <a:off x="638979" y="6119352"/>
            <a:ext cx="109177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EBD7A2E-7722-4B74-B136-B5E3BB7657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1203621003"/>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29BF8-05D5-FC46-908C-145F615F718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54049B-C217-1D44-8F3C-16FC5EA570DB}"/>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F2A3C5-02EF-E145-9FA6-C01E367F7ECE}"/>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11A123-628C-E941-A8FD-B166BAFA51F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A691F-E9B1-4245-88F9-5A04BB618508}"/>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97FF4-730B-A346-AC67-AFA3A2975562}"/>
              </a:ext>
            </a:extLst>
          </p:cNvPr>
          <p:cNvSpPr>
            <a:spLocks noGrp="1"/>
          </p:cNvSpPr>
          <p:nvPr>
            <p:ph type="dt" sz="half" idx="10"/>
          </p:nvPr>
        </p:nvSpPr>
        <p:spPr/>
        <p:txBody>
          <a:bodyPr/>
          <a:lstStyle/>
          <a:p>
            <a:fld id="{35D6D311-9106-2E49-95F4-5ED6DBA0ADC5}" type="datetimeFigureOut">
              <a:rPr lang="en-US" smtClean="0"/>
              <a:t>11/3/2022</a:t>
            </a:fld>
            <a:endParaRPr lang="en-US"/>
          </a:p>
        </p:txBody>
      </p:sp>
      <p:sp>
        <p:nvSpPr>
          <p:cNvPr id="8" name="Footer Placeholder 7">
            <a:extLst>
              <a:ext uri="{FF2B5EF4-FFF2-40B4-BE49-F238E27FC236}">
                <a16:creationId xmlns:a16="http://schemas.microsoft.com/office/drawing/2014/main" id="{45B44BA7-3811-C142-AA8E-B70AC7076C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05A344-0F1C-3E43-A5AE-F485973E19E4}"/>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2195688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B2D2-FA69-4D47-9F68-D597D141FC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A0F6D-9C54-4647-8D2A-EECFD28EA58B}"/>
              </a:ext>
            </a:extLst>
          </p:cNvPr>
          <p:cNvSpPr>
            <a:spLocks noGrp="1"/>
          </p:cNvSpPr>
          <p:nvPr>
            <p:ph type="dt" sz="half" idx="10"/>
          </p:nvPr>
        </p:nvSpPr>
        <p:spPr/>
        <p:txBody>
          <a:bodyPr/>
          <a:lstStyle/>
          <a:p>
            <a:fld id="{35D6D311-9106-2E49-95F4-5ED6DBA0ADC5}" type="datetimeFigureOut">
              <a:rPr lang="en-US" smtClean="0"/>
              <a:t>11/3/2022</a:t>
            </a:fld>
            <a:endParaRPr lang="en-US"/>
          </a:p>
        </p:txBody>
      </p:sp>
      <p:sp>
        <p:nvSpPr>
          <p:cNvPr id="4" name="Footer Placeholder 3">
            <a:extLst>
              <a:ext uri="{FF2B5EF4-FFF2-40B4-BE49-F238E27FC236}">
                <a16:creationId xmlns:a16="http://schemas.microsoft.com/office/drawing/2014/main" id="{7F72B946-BF67-A549-BAA2-B6425E119B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1D6735-50F7-FD49-81C8-4E7B0DA72D86}"/>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18083878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88CD0-E418-CF4F-8A07-4AE567AB6B45}"/>
              </a:ext>
            </a:extLst>
          </p:cNvPr>
          <p:cNvSpPr>
            <a:spLocks noGrp="1"/>
          </p:cNvSpPr>
          <p:nvPr>
            <p:ph type="dt" sz="half" idx="10"/>
          </p:nvPr>
        </p:nvSpPr>
        <p:spPr/>
        <p:txBody>
          <a:bodyPr/>
          <a:lstStyle/>
          <a:p>
            <a:fld id="{35D6D311-9106-2E49-95F4-5ED6DBA0ADC5}" type="datetimeFigureOut">
              <a:rPr lang="en-US" smtClean="0"/>
              <a:t>11/3/2022</a:t>
            </a:fld>
            <a:endParaRPr lang="en-US"/>
          </a:p>
        </p:txBody>
      </p:sp>
      <p:sp>
        <p:nvSpPr>
          <p:cNvPr id="3" name="Footer Placeholder 2">
            <a:extLst>
              <a:ext uri="{FF2B5EF4-FFF2-40B4-BE49-F238E27FC236}">
                <a16:creationId xmlns:a16="http://schemas.microsoft.com/office/drawing/2014/main" id="{A6568612-64B3-D942-9011-0E9C5DEBAD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F93DD6-0898-3D47-9AFE-8A9B1730E13B}"/>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01585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1D0D-F070-D74E-8375-D92F674DEC1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4979AC-C2B0-7C4B-B0B7-66E881ABF955}"/>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A813FA-5980-E949-889C-712C4B71854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DE3C3-CEF5-B84C-895B-A7C1A269AA97}"/>
              </a:ext>
            </a:extLst>
          </p:cNvPr>
          <p:cNvSpPr>
            <a:spLocks noGrp="1"/>
          </p:cNvSpPr>
          <p:nvPr>
            <p:ph type="dt" sz="half" idx="10"/>
          </p:nvPr>
        </p:nvSpPr>
        <p:spPr/>
        <p:txBody>
          <a:bodyPr/>
          <a:lstStyle/>
          <a:p>
            <a:fld id="{35D6D311-9106-2E49-95F4-5ED6DBA0ADC5}" type="datetimeFigureOut">
              <a:rPr lang="en-US" smtClean="0"/>
              <a:t>11/3/2022</a:t>
            </a:fld>
            <a:endParaRPr lang="en-US"/>
          </a:p>
        </p:txBody>
      </p:sp>
      <p:sp>
        <p:nvSpPr>
          <p:cNvPr id="6" name="Footer Placeholder 5">
            <a:extLst>
              <a:ext uri="{FF2B5EF4-FFF2-40B4-BE49-F238E27FC236}">
                <a16:creationId xmlns:a16="http://schemas.microsoft.com/office/drawing/2014/main" id="{8C959415-0307-AE4A-B8B5-55BC576A2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B36BB-04C7-8945-B0D0-51E86B694450}"/>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20443308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0519-CA7D-8241-A575-4967C6771AB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64B573-0844-7C40-AAB2-82E4DAF10DD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F81213B-26EF-9440-A336-167A5DE9D0E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9144A-A1DE-B04E-B1A3-08C250C0C7A3}"/>
              </a:ext>
            </a:extLst>
          </p:cNvPr>
          <p:cNvSpPr>
            <a:spLocks noGrp="1"/>
          </p:cNvSpPr>
          <p:nvPr>
            <p:ph type="dt" sz="half" idx="10"/>
          </p:nvPr>
        </p:nvSpPr>
        <p:spPr/>
        <p:txBody>
          <a:bodyPr/>
          <a:lstStyle/>
          <a:p>
            <a:fld id="{35D6D311-9106-2E49-95F4-5ED6DBA0ADC5}" type="datetimeFigureOut">
              <a:rPr lang="en-US" smtClean="0"/>
              <a:t>11/3/2022</a:t>
            </a:fld>
            <a:endParaRPr lang="en-US"/>
          </a:p>
        </p:txBody>
      </p:sp>
      <p:sp>
        <p:nvSpPr>
          <p:cNvPr id="6" name="Footer Placeholder 5">
            <a:extLst>
              <a:ext uri="{FF2B5EF4-FFF2-40B4-BE49-F238E27FC236}">
                <a16:creationId xmlns:a16="http://schemas.microsoft.com/office/drawing/2014/main" id="{6C40169B-B68A-AF4B-A7F1-3EF2620FE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54C5C-BBD5-704E-8C4A-4330AC142BBE}"/>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22404937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5993-298B-FE4A-BF26-01CAA06139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DFBC-44FA-284E-922F-EDCCA23AC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E9FEF-BC97-6E49-9FCE-426C039CFEE6}"/>
              </a:ext>
            </a:extLst>
          </p:cNvPr>
          <p:cNvSpPr>
            <a:spLocks noGrp="1"/>
          </p:cNvSpPr>
          <p:nvPr>
            <p:ph type="dt" sz="half" idx="10"/>
          </p:nvPr>
        </p:nvSpPr>
        <p:spPr/>
        <p:txBody>
          <a:bodyPr/>
          <a:lstStyle/>
          <a:p>
            <a:fld id="{35D6D311-9106-2E49-95F4-5ED6DBA0ADC5}" type="datetimeFigureOut">
              <a:rPr lang="en-US" smtClean="0"/>
              <a:t>11/3/2022</a:t>
            </a:fld>
            <a:endParaRPr lang="en-US"/>
          </a:p>
        </p:txBody>
      </p:sp>
      <p:sp>
        <p:nvSpPr>
          <p:cNvPr id="5" name="Footer Placeholder 4">
            <a:extLst>
              <a:ext uri="{FF2B5EF4-FFF2-40B4-BE49-F238E27FC236}">
                <a16:creationId xmlns:a16="http://schemas.microsoft.com/office/drawing/2014/main" id="{F4A7BE1C-7731-7E45-A98A-1C114AC30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4940A-9B99-4342-8539-E71F6061E9D3}"/>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28343023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90907D-F119-2940-AFCC-3BFBBB80CF8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27CDE5-8811-194B-9962-7981216108BC}"/>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1E001-D483-F145-AA15-55231080E230}"/>
              </a:ext>
            </a:extLst>
          </p:cNvPr>
          <p:cNvSpPr>
            <a:spLocks noGrp="1"/>
          </p:cNvSpPr>
          <p:nvPr>
            <p:ph type="dt" sz="half" idx="10"/>
          </p:nvPr>
        </p:nvSpPr>
        <p:spPr/>
        <p:txBody>
          <a:bodyPr/>
          <a:lstStyle/>
          <a:p>
            <a:fld id="{35D6D311-9106-2E49-95F4-5ED6DBA0ADC5}" type="datetimeFigureOut">
              <a:rPr lang="en-US" smtClean="0"/>
              <a:t>11/3/2022</a:t>
            </a:fld>
            <a:endParaRPr lang="en-US"/>
          </a:p>
        </p:txBody>
      </p:sp>
      <p:sp>
        <p:nvSpPr>
          <p:cNvPr id="5" name="Footer Placeholder 4">
            <a:extLst>
              <a:ext uri="{FF2B5EF4-FFF2-40B4-BE49-F238E27FC236}">
                <a16:creationId xmlns:a16="http://schemas.microsoft.com/office/drawing/2014/main" id="{847D5D6D-0484-654E-A5EF-737638F16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D175C-E7D0-2349-B703-51122AB842A8}"/>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12629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21C3-96BC-CA4E-8F8D-20179D1D8E3A}"/>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9BBB5C-F937-5743-8FF6-2223CAFC5C23}"/>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C565F3-98C7-F340-A3C4-368DCE01E1CA}"/>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D8CE1-4C6C-754A-8902-904FC9F9C660}"/>
              </a:ext>
            </a:extLst>
          </p:cNvPr>
          <p:cNvSpPr>
            <a:spLocks noGrp="1"/>
          </p:cNvSpPr>
          <p:nvPr>
            <p:ph type="dt" sz="half" idx="10"/>
          </p:nvPr>
        </p:nvSpPr>
        <p:spPr/>
        <p:txBody>
          <a:bodyPr/>
          <a:lstStyle/>
          <a:p>
            <a:fld id="{C645F87B-3609-E948-B47C-125B941DAE5D}" type="datetimeFigureOut">
              <a:rPr lang="en-US" smtClean="0"/>
              <a:t>11/3/2022</a:t>
            </a:fld>
            <a:endParaRPr lang="en-US"/>
          </a:p>
        </p:txBody>
      </p:sp>
      <p:sp>
        <p:nvSpPr>
          <p:cNvPr id="6" name="Footer Placeholder 5">
            <a:extLst>
              <a:ext uri="{FF2B5EF4-FFF2-40B4-BE49-F238E27FC236}">
                <a16:creationId xmlns:a16="http://schemas.microsoft.com/office/drawing/2014/main" id="{131DCCCC-981B-DF48-97A6-297141DC993B}"/>
              </a:ext>
            </a:extLst>
          </p:cNvPr>
          <p:cNvSpPr>
            <a:spLocks noGrp="1"/>
          </p:cNvSpPr>
          <p:nvPr>
            <p:ph type="ftr" sz="quarter" idx="11"/>
          </p:nvPr>
        </p:nvSpPr>
        <p:spPr/>
        <p:txBody>
          <a:bodyPr/>
          <a:lstStyle/>
          <a:p>
            <a:r>
              <a:rPr lang="en-US"/>
              <a:t>Footer as Needed</a:t>
            </a:r>
            <a:endParaRPr lang="en-US" dirty="0"/>
          </a:p>
        </p:txBody>
      </p:sp>
      <p:sp>
        <p:nvSpPr>
          <p:cNvPr id="7" name="Slide Number Placeholder 6">
            <a:extLst>
              <a:ext uri="{FF2B5EF4-FFF2-40B4-BE49-F238E27FC236}">
                <a16:creationId xmlns:a16="http://schemas.microsoft.com/office/drawing/2014/main" id="{11B2C590-298B-2647-B281-9531CEF45A24}"/>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9309761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2684-6761-B240-A0E5-6D4351B77CFE}"/>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1E022-2F8B-6342-AE7E-2B1AA71BE138}"/>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221D9AE-2253-944E-83FD-2C684E8BC05E}"/>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373CD-FBFF-994E-9279-D6128FE64A11}"/>
              </a:ext>
            </a:extLst>
          </p:cNvPr>
          <p:cNvSpPr>
            <a:spLocks noGrp="1"/>
          </p:cNvSpPr>
          <p:nvPr>
            <p:ph type="dt" sz="half" idx="10"/>
          </p:nvPr>
        </p:nvSpPr>
        <p:spPr/>
        <p:txBody>
          <a:bodyPr/>
          <a:lstStyle/>
          <a:p>
            <a:fld id="{C645F87B-3609-E948-B47C-125B941DAE5D}" type="datetimeFigureOut">
              <a:rPr lang="en-US" smtClean="0"/>
              <a:t>11/3/2022</a:t>
            </a:fld>
            <a:endParaRPr lang="en-US"/>
          </a:p>
        </p:txBody>
      </p:sp>
      <p:sp>
        <p:nvSpPr>
          <p:cNvPr id="6" name="Footer Placeholder 5">
            <a:extLst>
              <a:ext uri="{FF2B5EF4-FFF2-40B4-BE49-F238E27FC236}">
                <a16:creationId xmlns:a16="http://schemas.microsoft.com/office/drawing/2014/main" id="{2F02DB14-4678-CF40-81DF-DCBEAA5B652C}"/>
              </a:ext>
            </a:extLst>
          </p:cNvPr>
          <p:cNvSpPr>
            <a:spLocks noGrp="1"/>
          </p:cNvSpPr>
          <p:nvPr>
            <p:ph type="ftr" sz="quarter" idx="11"/>
          </p:nvPr>
        </p:nvSpPr>
        <p:spPr/>
        <p:txBody>
          <a:bodyPr/>
          <a:lstStyle/>
          <a:p>
            <a:r>
              <a:rPr lang="en-US"/>
              <a:t>Footer as Needed</a:t>
            </a:r>
            <a:endParaRPr lang="en-US" dirty="0"/>
          </a:p>
        </p:txBody>
      </p:sp>
      <p:sp>
        <p:nvSpPr>
          <p:cNvPr id="7" name="Slide Number Placeholder 6">
            <a:extLst>
              <a:ext uri="{FF2B5EF4-FFF2-40B4-BE49-F238E27FC236}">
                <a16:creationId xmlns:a16="http://schemas.microsoft.com/office/drawing/2014/main" id="{6866750D-3739-4B45-931F-AA79389D327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76237613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6.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8.jp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9.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0.jp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1.jp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A5C245-B433-414C-AAEB-85ED71EBC6A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5F87B-3609-E948-B47C-125B941DAE5D}" type="datetimeFigureOut">
              <a:rPr lang="en-US" smtClean="0"/>
              <a:t>11/3/2022</a:t>
            </a:fld>
            <a:endParaRPr lang="en-US"/>
          </a:p>
        </p:txBody>
      </p:sp>
      <p:sp>
        <p:nvSpPr>
          <p:cNvPr id="5" name="Footer Placeholder 4">
            <a:extLst>
              <a:ext uri="{FF2B5EF4-FFF2-40B4-BE49-F238E27FC236}">
                <a16:creationId xmlns:a16="http://schemas.microsoft.com/office/drawing/2014/main" id="{6EE63A8F-CB3A-8444-B526-165EA5B7836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as Needed</a:t>
            </a:r>
            <a:endParaRPr lang="en-US" dirty="0"/>
          </a:p>
        </p:txBody>
      </p:sp>
      <p:sp>
        <p:nvSpPr>
          <p:cNvPr id="6" name="Slide Number Placeholder 5">
            <a:extLst>
              <a:ext uri="{FF2B5EF4-FFF2-40B4-BE49-F238E27FC236}">
                <a16:creationId xmlns:a16="http://schemas.microsoft.com/office/drawing/2014/main" id="{15DC980D-F43C-FC4E-A8B9-AA6D0A7C764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25F11-EADC-2944-8437-490DA1E2084F}" type="slidenum">
              <a:rPr lang="en-US" smtClean="0"/>
              <a:pPr/>
              <a:t>‹#›</a:t>
            </a:fld>
            <a:endParaRPr lang="en-US" dirty="0"/>
          </a:p>
        </p:txBody>
      </p:sp>
      <p:pic>
        <p:nvPicPr>
          <p:cNvPr id="8" name="Picture 7" descr="Background pattern&#10;&#10;Description automatically generated">
            <a:extLst>
              <a:ext uri="{FF2B5EF4-FFF2-40B4-BE49-F238E27FC236}">
                <a16:creationId xmlns:a16="http://schemas.microsoft.com/office/drawing/2014/main" id="{B5CC77FD-2D11-7B77-2695-2E316F442F8C}"/>
              </a:ext>
            </a:extLst>
          </p:cNvPr>
          <p:cNvPicPr>
            <a:picLocks noChangeAspect="1"/>
          </p:cNvPicPr>
          <p:nvPr/>
        </p:nvPicPr>
        <p:blipFill>
          <a:blip r:embed="rId23"/>
          <a:stretch>
            <a:fillRect/>
          </a:stretch>
        </p:blipFill>
        <p:spPr>
          <a:xfrm>
            <a:off x="0" y="0"/>
            <a:ext cx="12192000" cy="6858000"/>
          </a:xfrm>
          <a:prstGeom prst="rect">
            <a:avLst/>
          </a:prstGeom>
        </p:spPr>
      </p:pic>
      <p:cxnSp>
        <p:nvCxnSpPr>
          <p:cNvPr id="7" name="Straight Connector 6">
            <a:extLst>
              <a:ext uri="{FF2B5EF4-FFF2-40B4-BE49-F238E27FC236}">
                <a16:creationId xmlns:a16="http://schemas.microsoft.com/office/drawing/2014/main" id="{2B924A3F-A183-48FF-BD40-768552E91BB6}"/>
              </a:ext>
            </a:extLst>
          </p:cNvPr>
          <p:cNvCxnSpPr/>
          <p:nvPr userDrawn="1"/>
        </p:nvCxnSpPr>
        <p:spPr>
          <a:xfrm>
            <a:off x="638979" y="6119352"/>
            <a:ext cx="109177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7C2905E-F2F5-4A83-837A-E8B6E0D712C9}"/>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17857182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49" r:id="rId13"/>
    <p:sldLayoutId id="2147483653" r:id="rId14"/>
    <p:sldLayoutId id="2147483666" r:id="rId15"/>
    <p:sldLayoutId id="2147483667" r:id="rId16"/>
    <p:sldLayoutId id="2147483668" r:id="rId17"/>
    <p:sldLayoutId id="2147483669" r:id="rId18"/>
    <p:sldLayoutId id="2147483670" r:id="rId19"/>
    <p:sldLayoutId id="2147483671" r:id="rId20"/>
    <p:sldLayoutId id="2147483672" r:id="rId21"/>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624" userDrawn="1">
          <p15:clr>
            <a:srgbClr val="F26B43"/>
          </p15:clr>
        </p15:guide>
        <p15:guide id="4" orient="horz" pos="792" userDrawn="1">
          <p15:clr>
            <a:srgbClr val="F26B43"/>
          </p15:clr>
        </p15:guide>
        <p15:guide id="5" pos="408" userDrawn="1">
          <p15:clr>
            <a:srgbClr val="F26B43"/>
          </p15:clr>
        </p15:guide>
        <p15:guide id="6" pos="7272" userDrawn="1">
          <p15:clr>
            <a:srgbClr val="F26B43"/>
          </p15:clr>
        </p15:guide>
        <p15:guide id="7" orient="horz" pos="3624" userDrawn="1">
          <p15:clr>
            <a:srgbClr val="F26B43"/>
          </p15:clr>
        </p15:guide>
        <p15:guide id="8" orient="horz" pos="4176" userDrawn="1">
          <p15:clr>
            <a:srgbClr val="F26B43"/>
          </p15:clr>
        </p15:guide>
        <p15:guide id="9"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7A1E9-AFEF-2640-A5D3-FD95F1A166B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5D654-A337-2B4B-8342-F0C94634B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69386-3895-B345-9CA4-A1F404AB669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B5A1D-A8F5-D944-B599-5B02D3603DB6}" type="datetimeFigureOut">
              <a:rPr lang="en-US" smtClean="0"/>
              <a:t>11/3/2022</a:t>
            </a:fld>
            <a:endParaRPr lang="en-US"/>
          </a:p>
        </p:txBody>
      </p:sp>
      <p:sp>
        <p:nvSpPr>
          <p:cNvPr id="5" name="Footer Placeholder 4">
            <a:extLst>
              <a:ext uri="{FF2B5EF4-FFF2-40B4-BE49-F238E27FC236}">
                <a16:creationId xmlns:a16="http://schemas.microsoft.com/office/drawing/2014/main" id="{A9268A3D-2BCF-094C-994A-EC6643E4DF0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AF84B3-5783-7A46-8D9C-E50423188D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7BA4C-25E1-BF43-8258-71F500EB5EE0}" type="slidenum">
              <a:rPr lang="en-US" smtClean="0"/>
              <a:t>‹#›</a:t>
            </a:fld>
            <a:endParaRPr lang="en-US"/>
          </a:p>
        </p:txBody>
      </p:sp>
      <p:pic>
        <p:nvPicPr>
          <p:cNvPr id="9" name="Picture 8" descr="Shape, circle&#10;&#10;Description automatically generated">
            <a:extLst>
              <a:ext uri="{FF2B5EF4-FFF2-40B4-BE49-F238E27FC236}">
                <a16:creationId xmlns:a16="http://schemas.microsoft.com/office/drawing/2014/main" id="{6F1519A6-D205-BBF1-BB3C-7559A64EFD2F}"/>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9241449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C5BFB-65DC-B341-A754-38F1DF93631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2265C5-5572-CC46-AA81-A51ADFE3F8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4DB1A-215B-D84E-96B5-4C64EF70897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02EAA-8AF0-2844-A984-CD7F13BCA8E8}" type="datetimeFigureOut">
              <a:rPr lang="en-US" smtClean="0"/>
              <a:t>11/3/2022</a:t>
            </a:fld>
            <a:endParaRPr lang="en-US"/>
          </a:p>
        </p:txBody>
      </p:sp>
      <p:sp>
        <p:nvSpPr>
          <p:cNvPr id="5" name="Footer Placeholder 4">
            <a:extLst>
              <a:ext uri="{FF2B5EF4-FFF2-40B4-BE49-F238E27FC236}">
                <a16:creationId xmlns:a16="http://schemas.microsoft.com/office/drawing/2014/main" id="{27544524-7351-B34D-A322-239F034BCBA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B94192-EC8E-1944-886B-1DC3B42CF6E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3B0DD-FDDE-AB40-BBBE-E55B3AF1A82A}" type="slidenum">
              <a:rPr lang="en-US" smtClean="0"/>
              <a:t>‹#›</a:t>
            </a:fld>
            <a:endParaRPr lang="en-US"/>
          </a:p>
        </p:txBody>
      </p:sp>
      <p:pic>
        <p:nvPicPr>
          <p:cNvPr id="8" name="Picture 7" descr="Shape, circle&#10;&#10;Description automatically generated">
            <a:extLst>
              <a:ext uri="{FF2B5EF4-FFF2-40B4-BE49-F238E27FC236}">
                <a16:creationId xmlns:a16="http://schemas.microsoft.com/office/drawing/2014/main" id="{264ABCAE-9BD9-A14F-82A7-B7379D52DD91}"/>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31321421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0B91A-54E5-324D-8B71-1B3E51FC246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354C03-6202-D545-9428-F029FDE701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F5F94-BB41-6541-910A-22F16AFEF79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B894C-E416-2042-BC05-DBC0A882990F}" type="datetimeFigureOut">
              <a:rPr lang="en-US" smtClean="0"/>
              <a:t>11/3/2022</a:t>
            </a:fld>
            <a:endParaRPr lang="en-US"/>
          </a:p>
        </p:txBody>
      </p:sp>
      <p:sp>
        <p:nvSpPr>
          <p:cNvPr id="5" name="Footer Placeholder 4">
            <a:extLst>
              <a:ext uri="{FF2B5EF4-FFF2-40B4-BE49-F238E27FC236}">
                <a16:creationId xmlns:a16="http://schemas.microsoft.com/office/drawing/2014/main" id="{C22AADD4-58C4-1E48-8AA9-7B6B825B196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C760B0-B503-F64E-A854-A76FBB652A1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D3C85-0DB5-084B-8134-8DB5A6A791A8}" type="slidenum">
              <a:rPr lang="en-US" smtClean="0"/>
              <a:t>‹#›</a:t>
            </a:fld>
            <a:endParaRPr lang="en-US"/>
          </a:p>
        </p:txBody>
      </p:sp>
      <p:pic>
        <p:nvPicPr>
          <p:cNvPr id="8" name="Picture 7" descr="Shape, circle&#10;&#10;Description automatically generated">
            <a:extLst>
              <a:ext uri="{FF2B5EF4-FFF2-40B4-BE49-F238E27FC236}">
                <a16:creationId xmlns:a16="http://schemas.microsoft.com/office/drawing/2014/main" id="{27D52EB5-D656-7543-AF41-FDF76D7DB98C}"/>
              </a:ext>
            </a:extLst>
          </p:cNvPr>
          <p:cNvPicPr>
            <a:picLocks noChangeAspect="1"/>
          </p:cNvPicPr>
          <p:nvPr/>
        </p:nvPicPr>
        <p:blipFill>
          <a:blip r:embed="rId13"/>
          <a:stretch>
            <a:fillRect/>
          </a:stretch>
        </p:blipFill>
        <p:spPr>
          <a:xfrm>
            <a:off x="0" y="0"/>
            <a:ext cx="12192000" cy="68580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359FAA99-0E1C-636A-A93E-516004ECB848}"/>
              </a:ext>
            </a:extLst>
          </p:cNvPr>
          <p:cNvPicPr>
            <a:picLocks noChangeAspect="1"/>
          </p:cNvPicPr>
          <p:nvPr/>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39215938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C0164-9AC8-4C49-BF27-9E01E544CA6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8DC315-2F0E-3743-9857-121A8EE27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DEC43-7083-2841-A758-83D5C3E5D97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0E3A6-3297-FC44-BEE4-CA972895FFAF}" type="datetimeFigureOut">
              <a:rPr lang="en-US" smtClean="0"/>
              <a:t>11/3/2022</a:t>
            </a:fld>
            <a:endParaRPr lang="en-US"/>
          </a:p>
        </p:txBody>
      </p:sp>
      <p:sp>
        <p:nvSpPr>
          <p:cNvPr id="5" name="Footer Placeholder 4">
            <a:extLst>
              <a:ext uri="{FF2B5EF4-FFF2-40B4-BE49-F238E27FC236}">
                <a16:creationId xmlns:a16="http://schemas.microsoft.com/office/drawing/2014/main" id="{2FF2BA57-95B5-BC40-BB62-655FF6AB261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9BBF5B-5D83-AF45-9563-49994A91649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FDBA0-56D3-0F4F-91E1-C520CEAE95FC}" type="slidenum">
              <a:rPr lang="en-US" smtClean="0"/>
              <a:t>‹#›</a:t>
            </a:fld>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70FAC7AE-03CD-BF72-3008-1E9C82BC6690}"/>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342420806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4751A-FFE4-E046-9E7C-C3CF77CFE02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EEC9FF-D0FD-9043-8570-A12015A35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73B7-7AED-BD4D-9B1A-CC8618BD797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6D311-9106-2E49-95F4-5ED6DBA0ADC5}" type="datetimeFigureOut">
              <a:rPr lang="en-US" smtClean="0"/>
              <a:t>11/3/2022</a:t>
            </a:fld>
            <a:endParaRPr lang="en-US"/>
          </a:p>
        </p:txBody>
      </p:sp>
      <p:sp>
        <p:nvSpPr>
          <p:cNvPr id="5" name="Footer Placeholder 4">
            <a:extLst>
              <a:ext uri="{FF2B5EF4-FFF2-40B4-BE49-F238E27FC236}">
                <a16:creationId xmlns:a16="http://schemas.microsoft.com/office/drawing/2014/main" id="{D33544DE-F2AB-8043-ACEA-8DABC8E9403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37A0E9-88C7-0542-8B30-B2D82AFB600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AE3C6-3324-FF47-970C-3828AE92E3B6}"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0236C13-F95A-7FF0-3F4A-00C963D7A804}"/>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317082185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625F11-EADC-2944-8437-490DA1E2084F}" type="slidenum">
              <a:rPr lang="en-US" smtClean="0"/>
              <a:pPr/>
              <a:t>1</a:t>
            </a:fld>
            <a:endParaRPr lang="en-US"/>
          </a:p>
        </p:txBody>
      </p:sp>
      <p:sp>
        <p:nvSpPr>
          <p:cNvPr id="10" name="Subtitle 10">
            <a:extLst>
              <a:ext uri="{FF2B5EF4-FFF2-40B4-BE49-F238E27FC236}">
                <a16:creationId xmlns:a16="http://schemas.microsoft.com/office/drawing/2014/main" id="{14198DC7-F226-4249-89BC-A4845BF631D9}"/>
              </a:ext>
            </a:extLst>
          </p:cNvPr>
          <p:cNvSpPr txBox="1">
            <a:spLocks/>
          </p:cNvSpPr>
          <p:nvPr/>
        </p:nvSpPr>
        <p:spPr>
          <a:xfrm>
            <a:off x="626512" y="3461227"/>
            <a:ext cx="10917716" cy="93871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r>
              <a:rPr lang="en-US" dirty="0"/>
              <a:t>Saving Reports and Plan Files to Excel for sharing/printing</a:t>
            </a:r>
          </a:p>
          <a:p>
            <a:pPr lvl="1"/>
            <a:endParaRPr lang="en-US" dirty="0"/>
          </a:p>
          <a:p>
            <a:pPr lvl="1"/>
            <a:r>
              <a:rPr lang="en-US" dirty="0"/>
              <a:t>Last update: November 2022</a:t>
            </a:r>
          </a:p>
        </p:txBody>
      </p:sp>
      <p:sp>
        <p:nvSpPr>
          <p:cNvPr id="11" name="Title 6">
            <a:extLst>
              <a:ext uri="{FF2B5EF4-FFF2-40B4-BE49-F238E27FC236}">
                <a16:creationId xmlns:a16="http://schemas.microsoft.com/office/drawing/2014/main" id="{31D4AE92-D455-4178-814F-73A8950807DE}"/>
              </a:ext>
            </a:extLst>
          </p:cNvPr>
          <p:cNvSpPr>
            <a:spLocks noGrp="1"/>
          </p:cNvSpPr>
          <p:nvPr>
            <p:ph type="title"/>
          </p:nvPr>
        </p:nvSpPr>
        <p:spPr>
          <a:xfrm>
            <a:off x="626511" y="1750105"/>
            <a:ext cx="10917716" cy="1597360"/>
          </a:xfrm>
        </p:spPr>
        <p:txBody>
          <a:bodyPr/>
          <a:lstStyle/>
          <a:p>
            <a:r>
              <a:rPr lang="en-US" dirty="0"/>
              <a:t>UM-Plan: </a:t>
            </a:r>
            <a:br>
              <a:rPr lang="en-US" dirty="0"/>
            </a:br>
            <a:r>
              <a:rPr lang="en-US" sz="3600" dirty="0"/>
              <a:t>Strategic Financial Planning &amp; Analysis Tool</a:t>
            </a:r>
          </a:p>
        </p:txBody>
      </p:sp>
    </p:spTree>
    <p:extLst>
      <p:ext uri="{BB962C8B-B14F-4D97-AF65-F5344CB8AC3E}">
        <p14:creationId xmlns:p14="http://schemas.microsoft.com/office/powerpoint/2010/main" val="125289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35447"/>
            <a:ext cx="10515600" cy="1325563"/>
          </a:xfrm>
        </p:spPr>
        <p:txBody>
          <a:bodyPr/>
          <a:lstStyle/>
          <a:p>
            <a:r>
              <a:rPr lang="en-US" dirty="0"/>
              <a:t>Snapshot</a:t>
            </a:r>
          </a:p>
        </p:txBody>
      </p:sp>
      <p:sp>
        <p:nvSpPr>
          <p:cNvPr id="2" name="Slide Number Placeholder 1"/>
          <p:cNvSpPr>
            <a:spLocks noGrp="1"/>
          </p:cNvSpPr>
          <p:nvPr>
            <p:ph type="sldNum" sz="quarter" idx="12"/>
          </p:nvPr>
        </p:nvSpPr>
        <p:spPr/>
        <p:txBody>
          <a:bodyPr/>
          <a:lstStyle/>
          <a:p>
            <a:fld id="{65625F11-EADC-2944-8437-490DA1E2084F}" type="slidenum">
              <a:rPr lang="en-US" smtClean="0"/>
              <a:pPr/>
              <a:t>2</a:t>
            </a:fld>
            <a:endParaRPr lang="en-US"/>
          </a:p>
        </p:txBody>
      </p:sp>
      <p:sp>
        <p:nvSpPr>
          <p:cNvPr id="13" name="Rectangle 12"/>
          <p:cNvSpPr/>
          <p:nvPr/>
        </p:nvSpPr>
        <p:spPr>
          <a:xfrm>
            <a:off x="638980" y="1322179"/>
            <a:ext cx="11429803" cy="3862596"/>
          </a:xfrm>
          <a:prstGeom prst="rect">
            <a:avLst/>
          </a:prstGeom>
        </p:spPr>
        <p:txBody>
          <a:bodyPr wrap="square">
            <a:spAutoFit/>
          </a:bodyPr>
          <a:lstStyle/>
          <a:p>
            <a:pPr marL="342900" indent="-342900">
              <a:spcBef>
                <a:spcPts val="600"/>
              </a:spcBef>
              <a:buClr>
                <a:schemeClr val="accent1"/>
              </a:buClr>
              <a:buFont typeface="Wingdings" panose="05000000000000000000" pitchFamily="2" charset="2"/>
              <a:buChar char="§"/>
            </a:pPr>
            <a:r>
              <a:rPr lang="en-US" sz="2000" dirty="0">
                <a:ea typeface="20 db" charset="0"/>
                <a:cs typeface="20 db" charset="0"/>
              </a:rPr>
              <a:t>When saving as an excel file the first step you must take is to snapshot</a:t>
            </a:r>
          </a:p>
          <a:p>
            <a:pPr marL="342900" indent="-342900">
              <a:spcBef>
                <a:spcPts val="600"/>
              </a:spcBef>
              <a:buClr>
                <a:schemeClr val="accent1"/>
              </a:buClr>
              <a:buFont typeface="Wingdings" panose="05000000000000000000" pitchFamily="2" charset="2"/>
              <a:buChar char="§"/>
            </a:pPr>
            <a:endParaRPr lang="en-US" sz="2000" dirty="0"/>
          </a:p>
          <a:p>
            <a:pPr marL="342900" indent="-342900">
              <a:spcBef>
                <a:spcPts val="600"/>
              </a:spcBef>
              <a:buClr>
                <a:schemeClr val="accent1"/>
              </a:buClr>
              <a:buFont typeface="Wingdings" panose="05000000000000000000" pitchFamily="2" charset="2"/>
              <a:buChar char="§"/>
            </a:pPr>
            <a:endParaRPr lang="en-US" sz="2000" dirty="0"/>
          </a:p>
          <a:p>
            <a:pPr marL="342900" indent="-342900">
              <a:spcBef>
                <a:spcPts val="600"/>
              </a:spcBef>
              <a:buClr>
                <a:schemeClr val="accent1"/>
              </a:buClr>
              <a:buFont typeface="Wingdings" panose="05000000000000000000" pitchFamily="2" charset="2"/>
              <a:buChar char="§"/>
            </a:pPr>
            <a:endParaRPr lang="en-US" sz="2000" dirty="0"/>
          </a:p>
          <a:p>
            <a:pPr marL="342900" indent="-342900">
              <a:spcBef>
                <a:spcPts val="600"/>
              </a:spcBef>
              <a:buClr>
                <a:schemeClr val="accent1"/>
              </a:buClr>
              <a:buFont typeface="Wingdings" panose="05000000000000000000" pitchFamily="2" charset="2"/>
              <a:buChar char="§"/>
            </a:pPr>
            <a:endParaRPr lang="en-US" sz="2000" dirty="0"/>
          </a:p>
          <a:p>
            <a:pPr marL="342900" indent="-342900">
              <a:spcBef>
                <a:spcPts val="600"/>
              </a:spcBef>
              <a:buClr>
                <a:schemeClr val="accent1"/>
              </a:buClr>
              <a:buFont typeface="Wingdings" panose="05000000000000000000" pitchFamily="2" charset="2"/>
              <a:buChar char="§"/>
            </a:pPr>
            <a:r>
              <a:rPr lang="en-US" sz="2000" dirty="0"/>
              <a:t>In the next prompt you will be able to select formula replacements and which sheets to export.  Select ‘convert all formulas’ to change all numbers to values in the exported Excel spreadsheet, select ‘retain excel native formulas’ to keep all formulas from the plan files in the exported excel spreadsheet.  Select ‘limit to active sheet’ if you only want to export the selected sheet or ‘all sheets in file’ to export all sheets in the plan file or report.</a:t>
            </a:r>
          </a:p>
        </p:txBody>
      </p:sp>
      <p:pic>
        <p:nvPicPr>
          <p:cNvPr id="3" name="Picture 2"/>
          <p:cNvPicPr>
            <a:picLocks noChangeAspect="1"/>
          </p:cNvPicPr>
          <p:nvPr/>
        </p:nvPicPr>
        <p:blipFill>
          <a:blip r:embed="rId3"/>
          <a:stretch>
            <a:fillRect/>
          </a:stretch>
        </p:blipFill>
        <p:spPr>
          <a:xfrm>
            <a:off x="718216" y="1923895"/>
            <a:ext cx="9477375" cy="1171575"/>
          </a:xfrm>
          <a:prstGeom prst="rect">
            <a:avLst/>
          </a:prstGeom>
        </p:spPr>
      </p:pic>
      <p:sp>
        <p:nvSpPr>
          <p:cNvPr id="4" name="Oval 3"/>
          <p:cNvSpPr/>
          <p:nvPr/>
        </p:nvSpPr>
        <p:spPr>
          <a:xfrm>
            <a:off x="6001727" y="2401936"/>
            <a:ext cx="855405" cy="2458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4697973" y="4837661"/>
            <a:ext cx="2164941" cy="1847416"/>
          </a:xfrm>
          <a:prstGeom prst="rect">
            <a:avLst/>
          </a:prstGeom>
        </p:spPr>
      </p:pic>
    </p:spTree>
    <p:extLst>
      <p:ext uri="{BB962C8B-B14F-4D97-AF65-F5344CB8AC3E}">
        <p14:creationId xmlns:p14="http://schemas.microsoft.com/office/powerpoint/2010/main" val="2401664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852B-5BE8-45A2-94DE-EBD835584139}"/>
              </a:ext>
            </a:extLst>
          </p:cNvPr>
          <p:cNvSpPr>
            <a:spLocks noGrp="1"/>
          </p:cNvSpPr>
          <p:nvPr>
            <p:ph type="title"/>
          </p:nvPr>
        </p:nvSpPr>
        <p:spPr>
          <a:xfrm>
            <a:off x="838200" y="0"/>
            <a:ext cx="10515600" cy="1325563"/>
          </a:xfrm>
        </p:spPr>
        <p:txBody>
          <a:bodyPr/>
          <a:lstStyle/>
          <a:p>
            <a:r>
              <a:rPr lang="en-US" dirty="0"/>
              <a:t>Saving as local file (MAC users skip)</a:t>
            </a:r>
          </a:p>
        </p:txBody>
      </p:sp>
      <p:sp>
        <p:nvSpPr>
          <p:cNvPr id="4" name="Slide Number Placeholder 3">
            <a:extLst>
              <a:ext uri="{FF2B5EF4-FFF2-40B4-BE49-F238E27FC236}">
                <a16:creationId xmlns:a16="http://schemas.microsoft.com/office/drawing/2014/main" id="{60713062-E10E-4CC3-981D-B184DCBC60D0}"/>
              </a:ext>
            </a:extLst>
          </p:cNvPr>
          <p:cNvSpPr>
            <a:spLocks noGrp="1"/>
          </p:cNvSpPr>
          <p:nvPr>
            <p:ph type="sldNum" sz="quarter" idx="12"/>
          </p:nvPr>
        </p:nvSpPr>
        <p:spPr/>
        <p:txBody>
          <a:bodyPr/>
          <a:lstStyle/>
          <a:p>
            <a:fld id="{65625F11-EADC-2944-8437-490DA1E2084F}" type="slidenum">
              <a:rPr lang="en-US" smtClean="0"/>
              <a:pPr/>
              <a:t>3</a:t>
            </a:fld>
            <a:endParaRPr lang="en-US" dirty="0"/>
          </a:p>
        </p:txBody>
      </p:sp>
      <p:sp>
        <p:nvSpPr>
          <p:cNvPr id="7" name="TextBox 6"/>
          <p:cNvSpPr txBox="1"/>
          <p:nvPr/>
        </p:nvSpPr>
        <p:spPr>
          <a:xfrm>
            <a:off x="638980" y="1010600"/>
            <a:ext cx="11553020" cy="4370427"/>
          </a:xfrm>
          <a:prstGeom prst="rect">
            <a:avLst/>
          </a:prstGeom>
          <a:noFill/>
        </p:spPr>
        <p:txBody>
          <a:bodyPr wrap="square" rtlCol="0">
            <a:spAutoFit/>
          </a:bodyPr>
          <a:lstStyle/>
          <a:p>
            <a:pPr marL="228600" indent="-228600">
              <a:lnSpc>
                <a:spcPct val="110000"/>
              </a:lnSpc>
              <a:spcAft>
                <a:spcPts val="1200"/>
              </a:spcAft>
              <a:buClr>
                <a:schemeClr val="accent1"/>
              </a:buClr>
              <a:buFont typeface="Wingdings" charset="2"/>
              <a:buChar char="§"/>
            </a:pPr>
            <a:r>
              <a:rPr lang="en-US" dirty="0">
                <a:ea typeface="20 db" charset="0"/>
                <a:cs typeface="20 db" charset="0"/>
              </a:rPr>
              <a:t>Once a snapshot is taken a new tab in UM-Plan will open</a:t>
            </a:r>
          </a:p>
          <a:p>
            <a:pPr marL="228600" indent="-228600">
              <a:lnSpc>
                <a:spcPct val="110000"/>
              </a:lnSpc>
              <a:spcAft>
                <a:spcPts val="1200"/>
              </a:spcAft>
              <a:buClr>
                <a:schemeClr val="accent1"/>
              </a:buClr>
              <a:buFont typeface="Wingdings" charset="2"/>
              <a:buChar char="§"/>
            </a:pPr>
            <a:endParaRPr lang="en-US" dirty="0">
              <a:solidFill>
                <a:schemeClr val="accent1"/>
              </a:solidFill>
            </a:endParaRPr>
          </a:p>
          <a:p>
            <a:pPr marL="228600" indent="-228600">
              <a:lnSpc>
                <a:spcPct val="110000"/>
              </a:lnSpc>
              <a:spcAft>
                <a:spcPts val="1200"/>
              </a:spcAft>
              <a:buClr>
                <a:schemeClr val="accent1"/>
              </a:buClr>
              <a:buFont typeface="Wingdings" charset="2"/>
              <a:buChar char="§"/>
            </a:pPr>
            <a:endParaRPr lang="en-US" dirty="0">
              <a:solidFill>
                <a:schemeClr val="accent1"/>
              </a:solidFill>
            </a:endParaRPr>
          </a:p>
          <a:p>
            <a:pPr marL="228600" indent="-228600">
              <a:lnSpc>
                <a:spcPct val="110000"/>
              </a:lnSpc>
              <a:spcAft>
                <a:spcPts val="1200"/>
              </a:spcAft>
              <a:buClr>
                <a:schemeClr val="accent1"/>
              </a:buClr>
              <a:buFont typeface="Wingdings" charset="2"/>
              <a:buChar char="§"/>
            </a:pPr>
            <a:endParaRPr lang="en-US" dirty="0">
              <a:solidFill>
                <a:schemeClr val="accent1"/>
              </a:solidFill>
            </a:endParaRPr>
          </a:p>
          <a:p>
            <a:pPr marL="228600" indent="-228600">
              <a:lnSpc>
                <a:spcPct val="110000"/>
              </a:lnSpc>
              <a:spcAft>
                <a:spcPts val="1200"/>
              </a:spcAft>
              <a:buClr>
                <a:schemeClr val="accent1"/>
              </a:buClr>
              <a:buFont typeface="Wingdings" charset="2"/>
              <a:buChar char="§"/>
            </a:pPr>
            <a:r>
              <a:rPr lang="en-US" dirty="0">
                <a:ea typeface="20 db" charset="0"/>
                <a:cs typeface="20 db" charset="0"/>
              </a:rPr>
              <a:t>With the new tab selected select save as local file from the save dropdown</a:t>
            </a:r>
          </a:p>
          <a:p>
            <a:pPr marL="228600" indent="-228600">
              <a:lnSpc>
                <a:spcPct val="110000"/>
              </a:lnSpc>
              <a:spcAft>
                <a:spcPts val="1200"/>
              </a:spcAft>
              <a:buClr>
                <a:schemeClr val="accent1"/>
              </a:buClr>
              <a:buFont typeface="Wingdings" charset="2"/>
              <a:buChar char="§"/>
            </a:pPr>
            <a:endParaRPr lang="en-US" dirty="0">
              <a:solidFill>
                <a:schemeClr val="accent1"/>
              </a:solidFill>
            </a:endParaRPr>
          </a:p>
          <a:p>
            <a:pPr marL="228600" indent="-228600">
              <a:lnSpc>
                <a:spcPct val="110000"/>
              </a:lnSpc>
              <a:spcAft>
                <a:spcPts val="1200"/>
              </a:spcAft>
              <a:buClr>
                <a:schemeClr val="accent1"/>
              </a:buClr>
              <a:buFont typeface="Wingdings" charset="2"/>
              <a:buChar char="§"/>
            </a:pPr>
            <a:endParaRPr lang="en-US" dirty="0">
              <a:solidFill>
                <a:schemeClr val="accent1"/>
              </a:solidFill>
            </a:endParaRPr>
          </a:p>
          <a:p>
            <a:pPr marL="228600" indent="-228600">
              <a:lnSpc>
                <a:spcPct val="110000"/>
              </a:lnSpc>
              <a:spcAft>
                <a:spcPts val="1200"/>
              </a:spcAft>
              <a:buClr>
                <a:schemeClr val="accent1"/>
              </a:buClr>
              <a:buFont typeface="Wingdings" charset="2"/>
              <a:buChar char="§"/>
            </a:pPr>
            <a:endParaRPr lang="en-US" dirty="0">
              <a:solidFill>
                <a:schemeClr val="accent1"/>
              </a:solidFill>
            </a:endParaRPr>
          </a:p>
          <a:p>
            <a:pPr marL="228600" indent="-228600">
              <a:lnSpc>
                <a:spcPct val="110000"/>
              </a:lnSpc>
              <a:spcAft>
                <a:spcPts val="1200"/>
              </a:spcAft>
              <a:buClr>
                <a:schemeClr val="accent1"/>
              </a:buClr>
              <a:buFont typeface="Wingdings" charset="2"/>
              <a:buChar char="§"/>
            </a:pPr>
            <a:r>
              <a:rPr lang="en-US" dirty="0">
                <a:ea typeface="20 db" charset="0"/>
                <a:cs typeface="20 db" charset="0"/>
              </a:rPr>
              <a:t>Select the location you would like to save the excel file, from there you can email and/or print as you would any other excel file.</a:t>
            </a:r>
          </a:p>
        </p:txBody>
      </p:sp>
      <p:pic>
        <p:nvPicPr>
          <p:cNvPr id="3" name="Picture 2"/>
          <p:cNvPicPr>
            <a:picLocks noChangeAspect="1"/>
          </p:cNvPicPr>
          <p:nvPr/>
        </p:nvPicPr>
        <p:blipFill>
          <a:blip r:embed="rId2"/>
          <a:stretch>
            <a:fillRect/>
          </a:stretch>
        </p:blipFill>
        <p:spPr>
          <a:xfrm>
            <a:off x="819552" y="1422329"/>
            <a:ext cx="11191875" cy="1371600"/>
          </a:xfrm>
          <a:prstGeom prst="rect">
            <a:avLst/>
          </a:prstGeom>
        </p:spPr>
      </p:pic>
      <p:sp>
        <p:nvSpPr>
          <p:cNvPr id="8" name="Oval 7"/>
          <p:cNvSpPr/>
          <p:nvPr/>
        </p:nvSpPr>
        <p:spPr>
          <a:xfrm>
            <a:off x="9945270" y="2464548"/>
            <a:ext cx="2066157" cy="3293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19552" y="3203358"/>
            <a:ext cx="4257675" cy="1485900"/>
          </a:xfrm>
          <a:prstGeom prst="rect">
            <a:avLst/>
          </a:prstGeom>
        </p:spPr>
      </p:pic>
    </p:spTree>
    <p:extLst>
      <p:ext uri="{BB962C8B-B14F-4D97-AF65-F5344CB8AC3E}">
        <p14:creationId xmlns:p14="http://schemas.microsoft.com/office/powerpoint/2010/main" val="17429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852B-5BE8-45A2-94DE-EBD835584139}"/>
              </a:ext>
            </a:extLst>
          </p:cNvPr>
          <p:cNvSpPr>
            <a:spLocks noGrp="1"/>
          </p:cNvSpPr>
          <p:nvPr>
            <p:ph type="title"/>
          </p:nvPr>
        </p:nvSpPr>
        <p:spPr>
          <a:xfrm>
            <a:off x="838200" y="0"/>
            <a:ext cx="10515600" cy="1325563"/>
          </a:xfrm>
        </p:spPr>
        <p:txBody>
          <a:bodyPr/>
          <a:lstStyle/>
          <a:p>
            <a:r>
              <a:rPr lang="en-US" dirty="0"/>
              <a:t>Email file to your UMB email (MAC users)</a:t>
            </a:r>
          </a:p>
        </p:txBody>
      </p:sp>
      <p:sp>
        <p:nvSpPr>
          <p:cNvPr id="4" name="Slide Number Placeholder 3">
            <a:extLst>
              <a:ext uri="{FF2B5EF4-FFF2-40B4-BE49-F238E27FC236}">
                <a16:creationId xmlns:a16="http://schemas.microsoft.com/office/drawing/2014/main" id="{60713062-E10E-4CC3-981D-B184DCBC60D0}"/>
              </a:ext>
            </a:extLst>
          </p:cNvPr>
          <p:cNvSpPr>
            <a:spLocks noGrp="1"/>
          </p:cNvSpPr>
          <p:nvPr>
            <p:ph type="sldNum" sz="quarter" idx="12"/>
          </p:nvPr>
        </p:nvSpPr>
        <p:spPr/>
        <p:txBody>
          <a:bodyPr/>
          <a:lstStyle/>
          <a:p>
            <a:fld id="{65625F11-EADC-2944-8437-490DA1E2084F}" type="slidenum">
              <a:rPr lang="en-US" smtClean="0"/>
              <a:pPr/>
              <a:t>4</a:t>
            </a:fld>
            <a:endParaRPr lang="en-US" dirty="0"/>
          </a:p>
        </p:txBody>
      </p:sp>
      <p:pic>
        <p:nvPicPr>
          <p:cNvPr id="9" name="Picture 8">
            <a:extLst>
              <a:ext uri="{FF2B5EF4-FFF2-40B4-BE49-F238E27FC236}">
                <a16:creationId xmlns:a16="http://schemas.microsoft.com/office/drawing/2014/main" id="{D9130F6C-136F-4DF4-AAB8-456F11B9A732}"/>
              </a:ext>
            </a:extLst>
          </p:cNvPr>
          <p:cNvPicPr>
            <a:picLocks noChangeAspect="1"/>
          </p:cNvPicPr>
          <p:nvPr/>
        </p:nvPicPr>
        <p:blipFill>
          <a:blip r:embed="rId2"/>
          <a:stretch>
            <a:fillRect/>
          </a:stretch>
        </p:blipFill>
        <p:spPr>
          <a:xfrm>
            <a:off x="1232875" y="1729050"/>
            <a:ext cx="8601075" cy="1905000"/>
          </a:xfrm>
          <a:prstGeom prst="rect">
            <a:avLst/>
          </a:prstGeom>
        </p:spPr>
      </p:pic>
      <p:sp>
        <p:nvSpPr>
          <p:cNvPr id="10" name="TextBox 9">
            <a:extLst>
              <a:ext uri="{FF2B5EF4-FFF2-40B4-BE49-F238E27FC236}">
                <a16:creationId xmlns:a16="http://schemas.microsoft.com/office/drawing/2014/main" id="{B8D79F61-1197-4DA3-8508-F24D6C250548}"/>
              </a:ext>
            </a:extLst>
          </p:cNvPr>
          <p:cNvSpPr txBox="1"/>
          <p:nvPr/>
        </p:nvSpPr>
        <p:spPr>
          <a:xfrm>
            <a:off x="941109" y="962554"/>
            <a:ext cx="10515600" cy="3290581"/>
          </a:xfrm>
          <a:prstGeom prst="rect">
            <a:avLst/>
          </a:prstGeom>
          <a:noFill/>
        </p:spPr>
        <p:txBody>
          <a:bodyPr wrap="square" rtlCol="0">
            <a:spAutoFit/>
          </a:bodyPr>
          <a:lstStyle/>
          <a:p>
            <a:pPr marL="228600" indent="-228600">
              <a:lnSpc>
                <a:spcPct val="110000"/>
              </a:lnSpc>
              <a:spcAft>
                <a:spcPts val="1200"/>
              </a:spcAft>
              <a:buClr>
                <a:schemeClr val="accent1"/>
              </a:buClr>
              <a:buFont typeface="Wingdings" charset="2"/>
              <a:buChar char="§"/>
            </a:pPr>
            <a:r>
              <a:rPr lang="en-US" sz="1400" dirty="0">
                <a:ea typeface="20 db" charset="0"/>
                <a:cs typeface="20 db" charset="0"/>
              </a:rPr>
              <a:t>Once a snapshot is taken a new tab in UM-Plan will open</a:t>
            </a:r>
          </a:p>
          <a:p>
            <a:pPr marL="228600" indent="-228600">
              <a:lnSpc>
                <a:spcPct val="110000"/>
              </a:lnSpc>
              <a:spcAft>
                <a:spcPts val="1200"/>
              </a:spcAft>
              <a:buClr>
                <a:schemeClr val="accent1"/>
              </a:buClr>
              <a:buFont typeface="Wingdings" charset="2"/>
              <a:buChar char="§"/>
            </a:pPr>
            <a:r>
              <a:rPr lang="en-US" sz="1400" dirty="0">
                <a:ea typeface="20 db" charset="0"/>
                <a:cs typeface="20 db" charset="0"/>
              </a:rPr>
              <a:t>With the new tab selected select email from the UMPLAN MAIN menu</a:t>
            </a:r>
          </a:p>
          <a:p>
            <a:pPr>
              <a:lnSpc>
                <a:spcPct val="110000"/>
              </a:lnSpc>
              <a:spcAft>
                <a:spcPts val="1200"/>
              </a:spcAft>
              <a:buClr>
                <a:schemeClr val="accent1"/>
              </a:buClr>
            </a:pPr>
            <a:endParaRPr lang="en-US" sz="1400" dirty="0">
              <a:ea typeface="20 db" charset="0"/>
              <a:cs typeface="20 db" charset="0"/>
            </a:endParaRPr>
          </a:p>
          <a:p>
            <a:pPr marL="228600" indent="-228600">
              <a:lnSpc>
                <a:spcPct val="110000"/>
              </a:lnSpc>
              <a:spcAft>
                <a:spcPts val="1200"/>
              </a:spcAft>
              <a:buClr>
                <a:schemeClr val="accent1"/>
              </a:buClr>
              <a:buFont typeface="Wingdings" charset="2"/>
              <a:buChar char="§"/>
            </a:pPr>
            <a:endParaRPr lang="en-US" sz="1400" dirty="0">
              <a:solidFill>
                <a:schemeClr val="accent1"/>
              </a:solidFill>
            </a:endParaRPr>
          </a:p>
          <a:p>
            <a:pPr marL="228600" indent="-228600">
              <a:lnSpc>
                <a:spcPct val="110000"/>
              </a:lnSpc>
              <a:spcAft>
                <a:spcPts val="1200"/>
              </a:spcAft>
              <a:buClr>
                <a:schemeClr val="accent1"/>
              </a:buClr>
              <a:buFont typeface="Wingdings" charset="2"/>
              <a:buChar char="§"/>
            </a:pPr>
            <a:endParaRPr lang="en-US" sz="1400" dirty="0">
              <a:solidFill>
                <a:schemeClr val="accent1"/>
              </a:solidFill>
            </a:endParaRPr>
          </a:p>
          <a:p>
            <a:pPr marL="228600" indent="-228600">
              <a:lnSpc>
                <a:spcPct val="110000"/>
              </a:lnSpc>
              <a:spcAft>
                <a:spcPts val="1200"/>
              </a:spcAft>
              <a:buClr>
                <a:schemeClr val="accent1"/>
              </a:buClr>
              <a:buFont typeface="Wingdings" charset="2"/>
              <a:buChar char="§"/>
            </a:pPr>
            <a:endParaRPr lang="en-US" sz="1400" dirty="0">
              <a:solidFill>
                <a:schemeClr val="accent1"/>
              </a:solidFill>
            </a:endParaRPr>
          </a:p>
          <a:p>
            <a:pPr marL="228600" indent="-228600">
              <a:lnSpc>
                <a:spcPct val="110000"/>
              </a:lnSpc>
              <a:spcAft>
                <a:spcPts val="1200"/>
              </a:spcAft>
              <a:buClr>
                <a:schemeClr val="accent1"/>
              </a:buClr>
              <a:buFont typeface="Wingdings" charset="2"/>
              <a:buChar char="§"/>
            </a:pPr>
            <a:endParaRPr lang="en-US" sz="1400" dirty="0">
              <a:ea typeface="20 db" charset="0"/>
              <a:cs typeface="20 db" charset="0"/>
            </a:endParaRPr>
          </a:p>
          <a:p>
            <a:pPr marL="228600" indent="-228600">
              <a:lnSpc>
                <a:spcPct val="110000"/>
              </a:lnSpc>
              <a:spcAft>
                <a:spcPts val="1200"/>
              </a:spcAft>
              <a:buClr>
                <a:schemeClr val="accent1"/>
              </a:buClr>
              <a:buFont typeface="Wingdings" charset="2"/>
              <a:buChar char="§"/>
            </a:pPr>
            <a:r>
              <a:rPr lang="en-US" sz="1400" dirty="0">
                <a:ea typeface="20 db" charset="0"/>
                <a:cs typeface="20 db" charset="0"/>
              </a:rPr>
              <a:t>Select Axiom Mail Service in the Send Using section, refer to the first slide when choosing the selections in the “include” and “formula” section.  Once you click ok you will get a prompt that you can edit the actual email that will be sent and who you can address it to.</a:t>
            </a:r>
          </a:p>
        </p:txBody>
      </p:sp>
      <p:sp>
        <p:nvSpPr>
          <p:cNvPr id="11" name="Oval 10">
            <a:extLst>
              <a:ext uri="{FF2B5EF4-FFF2-40B4-BE49-F238E27FC236}">
                <a16:creationId xmlns:a16="http://schemas.microsoft.com/office/drawing/2014/main" id="{26A2AE1C-B9D4-4433-B978-4E3F4782BF39}"/>
              </a:ext>
            </a:extLst>
          </p:cNvPr>
          <p:cNvSpPr/>
          <p:nvPr/>
        </p:nvSpPr>
        <p:spPr>
          <a:xfrm>
            <a:off x="6568779" y="2817838"/>
            <a:ext cx="2874753" cy="3293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98F20F-4E88-46B9-B070-85248C8A7932}"/>
              </a:ext>
            </a:extLst>
          </p:cNvPr>
          <p:cNvSpPr/>
          <p:nvPr/>
        </p:nvSpPr>
        <p:spPr>
          <a:xfrm>
            <a:off x="6414199" y="2436167"/>
            <a:ext cx="837362" cy="2453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14908D-7A12-4C79-8734-F2F2D2F96729}"/>
              </a:ext>
            </a:extLst>
          </p:cNvPr>
          <p:cNvPicPr>
            <a:picLocks noChangeAspect="1"/>
          </p:cNvPicPr>
          <p:nvPr/>
        </p:nvPicPr>
        <p:blipFill>
          <a:blip r:embed="rId3"/>
          <a:stretch>
            <a:fillRect/>
          </a:stretch>
        </p:blipFill>
        <p:spPr>
          <a:xfrm>
            <a:off x="1914418" y="4253135"/>
            <a:ext cx="3386879" cy="2428068"/>
          </a:xfrm>
          <a:prstGeom prst="rect">
            <a:avLst/>
          </a:prstGeom>
        </p:spPr>
      </p:pic>
      <p:sp>
        <p:nvSpPr>
          <p:cNvPr id="15" name="Oval 14">
            <a:extLst>
              <a:ext uri="{FF2B5EF4-FFF2-40B4-BE49-F238E27FC236}">
                <a16:creationId xmlns:a16="http://schemas.microsoft.com/office/drawing/2014/main" id="{4A8D22BA-E1D4-4324-B47C-02A5331FD8C7}"/>
              </a:ext>
            </a:extLst>
          </p:cNvPr>
          <p:cNvSpPr/>
          <p:nvPr/>
        </p:nvSpPr>
        <p:spPr>
          <a:xfrm>
            <a:off x="2517169" y="4956513"/>
            <a:ext cx="972621" cy="2321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DF657CD-3373-4BDF-8FD3-D68C24FDE7D1}"/>
              </a:ext>
            </a:extLst>
          </p:cNvPr>
          <p:cNvPicPr>
            <a:picLocks noChangeAspect="1"/>
          </p:cNvPicPr>
          <p:nvPr/>
        </p:nvPicPr>
        <p:blipFill>
          <a:blip r:embed="rId4"/>
          <a:stretch>
            <a:fillRect/>
          </a:stretch>
        </p:blipFill>
        <p:spPr>
          <a:xfrm>
            <a:off x="6492670" y="4236007"/>
            <a:ext cx="3026970" cy="2540401"/>
          </a:xfrm>
          <a:prstGeom prst="rect">
            <a:avLst/>
          </a:prstGeom>
        </p:spPr>
      </p:pic>
    </p:spTree>
    <p:extLst>
      <p:ext uri="{BB962C8B-B14F-4D97-AF65-F5344CB8AC3E}">
        <p14:creationId xmlns:p14="http://schemas.microsoft.com/office/powerpoint/2010/main" val="152572217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ld logo PP" id="{0D4D0919-3A2C-FA4A-81D2-50D18357A1BD}" vid="{3EDC496E-6BEC-1F49-8AB8-B80C617AA4E7}"/>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 template new logo wide size</Template>
  <TotalTime>2995</TotalTime>
  <Words>294</Words>
  <Application>Microsoft Office PowerPoint</Application>
  <PresentationFormat>Widescreen</PresentationFormat>
  <Paragraphs>36</Paragraphs>
  <Slides>4</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vt:i4>
      </vt:variant>
    </vt:vector>
  </HeadingPairs>
  <TitlesOfParts>
    <vt:vector size="15" baseType="lpstr">
      <vt:lpstr>20 db</vt:lpstr>
      <vt:lpstr>Arial</vt:lpstr>
      <vt:lpstr>Calibri</vt:lpstr>
      <vt:lpstr>Calibri Light</vt:lpstr>
      <vt:lpstr>Wingdings</vt:lpstr>
      <vt:lpstr>1_Custom Design</vt:lpstr>
      <vt:lpstr>3_Custom Design</vt:lpstr>
      <vt:lpstr>4_Custom Design</vt:lpstr>
      <vt:lpstr>5_Custom Design</vt:lpstr>
      <vt:lpstr>Custom Design</vt:lpstr>
      <vt:lpstr>2_Custom Design</vt:lpstr>
      <vt:lpstr>UM-Plan:  Strategic Financial Planning &amp; Analysis Tool</vt:lpstr>
      <vt:lpstr>Snapshot</vt:lpstr>
      <vt:lpstr>Saving as local file (MAC users skip)</vt:lpstr>
      <vt:lpstr>Email file to your UMB email (MAC users)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Pasquini, LeeAnn</dc:creator>
  <cp:lastModifiedBy>Matthew A Krevis</cp:lastModifiedBy>
  <cp:revision>160</cp:revision>
  <dcterms:created xsi:type="dcterms:W3CDTF">2018-10-21T19:48:20Z</dcterms:created>
  <dcterms:modified xsi:type="dcterms:W3CDTF">2022-11-03T14:18:57Z</dcterms:modified>
</cp:coreProperties>
</file>