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Nunito"/>
      <p:regular r:id="rId13"/>
      <p:bold r:id="rId14"/>
      <p:italic r:id="rId15"/>
      <p:boldItalic r:id="rId16"/>
    </p:embeddedFont>
    <p:embeddedFont>
      <p:font typeface="Corbel"/>
      <p:regular r:id="rId17"/>
      <p:bold r:id="rId18"/>
      <p:italic r:id="rId19"/>
      <p:boldItalic r:id="rId20"/>
    </p:embeddedFont>
    <p:embeddedFont>
      <p:font typeface="Maven Pro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Nunito-regular.fntdata"/><Relationship Id="rId18" Type="http://schemas.openxmlformats.org/officeDocument/2006/relationships/font" Target="fonts/Corbel-bold.fntdata"/><Relationship Id="rId8" Type="http://schemas.openxmlformats.org/officeDocument/2006/relationships/slide" Target="slides/slide3.xml"/><Relationship Id="rId21" Type="http://schemas.openxmlformats.org/officeDocument/2006/relationships/font" Target="fonts/MavenPro-regular.fntdata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17" Type="http://schemas.openxmlformats.org/officeDocument/2006/relationships/font" Target="fonts/Corbel-regular.fntdata"/><Relationship Id="rId7" Type="http://schemas.openxmlformats.org/officeDocument/2006/relationships/slide" Target="slides/slide2.xml"/><Relationship Id="rId25" Type="http://schemas.openxmlformats.org/officeDocument/2006/relationships/customXml" Target="../customXml/item3.xml"/><Relationship Id="rId20" Type="http://schemas.openxmlformats.org/officeDocument/2006/relationships/font" Target="fonts/Corbel-boldItalic.fntdata"/><Relationship Id="rId2" Type="http://schemas.openxmlformats.org/officeDocument/2006/relationships/viewProps" Target="viewProps.xml"/><Relationship Id="rId16" Type="http://schemas.openxmlformats.org/officeDocument/2006/relationships/font" Target="fonts/Nunito-boldItalic.fntdata"/><Relationship Id="rId11" Type="http://schemas.openxmlformats.org/officeDocument/2006/relationships/slide" Target="slides/slide6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24" Type="http://schemas.openxmlformats.org/officeDocument/2006/relationships/customXml" Target="../customXml/item2.xml"/><Relationship Id="rId15" Type="http://schemas.openxmlformats.org/officeDocument/2006/relationships/font" Target="fonts/Nunito-italic.fntdata"/><Relationship Id="rId5" Type="http://schemas.openxmlformats.org/officeDocument/2006/relationships/notesMaster" Target="notesMasters/notesMaster1.xml"/><Relationship Id="rId23" Type="http://schemas.openxmlformats.org/officeDocument/2006/relationships/customXml" Target="../customXml/item1.xml"/><Relationship Id="rId10" Type="http://schemas.openxmlformats.org/officeDocument/2006/relationships/slide" Target="slides/slide5.xml"/><Relationship Id="rId19" Type="http://schemas.openxmlformats.org/officeDocument/2006/relationships/font" Target="fonts/Corbel-italic.fntdata"/><Relationship Id="rId22" Type="http://schemas.openxmlformats.org/officeDocument/2006/relationships/font" Target="fonts/MavenPro-bold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Nuni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542221b4c8_2_13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g2542221b4c8_2_1376:notes"/>
          <p:cNvSpPr/>
          <p:nvPr>
            <p:ph idx="2" type="sldImg"/>
          </p:nvPr>
        </p:nvSpPr>
        <p:spPr>
          <a:xfrm>
            <a:off x="381794" y="685800"/>
            <a:ext cx="6094412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2542221b4c8_2_15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g2542221b4c8_2_1532:notes"/>
          <p:cNvSpPr/>
          <p:nvPr>
            <p:ph idx="2" type="sldImg"/>
          </p:nvPr>
        </p:nvSpPr>
        <p:spPr>
          <a:xfrm>
            <a:off x="381794" y="685800"/>
            <a:ext cx="6094412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2542221b4c8_2_14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68" name="Google Shape;368;g2542221b4c8_2_1489:notes"/>
          <p:cNvSpPr/>
          <p:nvPr>
            <p:ph idx="2" type="sldImg"/>
          </p:nvPr>
        </p:nvSpPr>
        <p:spPr>
          <a:xfrm>
            <a:off x="381794" y="685800"/>
            <a:ext cx="6094412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2542221b4c8_2_15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g2542221b4c8_2_1510:notes"/>
          <p:cNvSpPr/>
          <p:nvPr>
            <p:ph idx="2" type="sldImg"/>
          </p:nvPr>
        </p:nvSpPr>
        <p:spPr>
          <a:xfrm>
            <a:off x="381794" y="685800"/>
            <a:ext cx="6094412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2e0292b76b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1" name="Google Shape;381;g2e0292b76b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2542221b4c8_2_15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g2542221b4c8_2_1527:notes"/>
          <p:cNvSpPr/>
          <p:nvPr>
            <p:ph idx="2" type="sldImg"/>
          </p:nvPr>
        </p:nvSpPr>
        <p:spPr>
          <a:xfrm>
            <a:off x="381794" y="685800"/>
            <a:ext cx="6094412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3622c5c6ae0_0_15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g3622c5c6ae0_0_1590:notes"/>
          <p:cNvSpPr/>
          <p:nvPr>
            <p:ph idx="2" type="sldImg"/>
          </p:nvPr>
        </p:nvSpPr>
        <p:spPr>
          <a:xfrm>
            <a:off x="381794" y="685800"/>
            <a:ext cx="609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" name="Google Shape;274;p13"/>
          <p:cNvGrpSpPr/>
          <p:nvPr/>
        </p:nvGrpSpPr>
        <p:grpSpPr>
          <a:xfrm>
            <a:off x="1142114" y="1135856"/>
            <a:ext cx="7929295" cy="48006"/>
            <a:chOff x="1522413" y="1514475"/>
            <a:chExt cx="10569575" cy="64008"/>
          </a:xfrm>
        </p:grpSpPr>
        <p:sp>
          <p:nvSpPr>
            <p:cNvPr id="275" name="Google Shape;275;p13"/>
            <p:cNvSpPr/>
            <p:nvPr/>
          </p:nvSpPr>
          <p:spPr>
            <a:xfrm>
              <a:off x="12028488" y="1525554"/>
              <a:ext cx="63500" cy="4924"/>
            </a:xfrm>
            <a:custGeom>
              <a:rect b="b" l="l" r="r" t="t"/>
              <a:pathLst>
                <a:path extrusionOk="0" h="6" w="67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76" name="Google Shape;276;p13"/>
            <p:cNvSpPr/>
            <p:nvPr/>
          </p:nvSpPr>
          <p:spPr>
            <a:xfrm>
              <a:off x="12022138" y="1532939"/>
              <a:ext cx="19050" cy="1231"/>
            </a:xfrm>
            <a:custGeom>
              <a:rect b="b" l="l" r="r" t="t"/>
              <a:pathLst>
                <a:path extrusionOk="0" h="2" w="20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77" name="Google Shape;277;p13"/>
            <p:cNvSpPr/>
            <p:nvPr/>
          </p:nvSpPr>
          <p:spPr>
            <a:xfrm>
              <a:off x="12041188" y="1531708"/>
              <a:ext cx="39687" cy="6155"/>
            </a:xfrm>
            <a:custGeom>
              <a:rect b="b" l="l" r="r" t="t"/>
              <a:pathLst>
                <a:path extrusionOk="0" h="6" w="41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78" name="Google Shape;278;p13"/>
            <p:cNvSpPr/>
            <p:nvPr/>
          </p:nvSpPr>
          <p:spPr>
            <a:xfrm>
              <a:off x="11831638" y="1526784"/>
              <a:ext cx="42862" cy="4924"/>
            </a:xfrm>
            <a:custGeom>
              <a:rect b="b" l="l" r="r" t="t"/>
              <a:pathLst>
                <a:path extrusionOk="0" h="6" w="45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79" name="Google Shape;279;p13"/>
            <p:cNvSpPr/>
            <p:nvPr/>
          </p:nvSpPr>
          <p:spPr>
            <a:xfrm>
              <a:off x="11809413" y="1531708"/>
              <a:ext cx="41275" cy="2462"/>
            </a:xfrm>
            <a:custGeom>
              <a:rect b="b" l="l" r="r" t="t"/>
              <a:pathLst>
                <a:path extrusionOk="0" h="3" w="44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0" name="Google Shape;280;p13"/>
            <p:cNvSpPr/>
            <p:nvPr/>
          </p:nvSpPr>
          <p:spPr>
            <a:xfrm>
              <a:off x="12003088" y="1537863"/>
              <a:ext cx="77787" cy="3693"/>
            </a:xfrm>
            <a:custGeom>
              <a:rect b="b" l="l" r="r" t="t"/>
              <a:pathLst>
                <a:path extrusionOk="0" h="5" w="82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1" name="Google Shape;281;p13"/>
            <p:cNvSpPr/>
            <p:nvPr/>
          </p:nvSpPr>
          <p:spPr>
            <a:xfrm>
              <a:off x="11664950" y="1523092"/>
              <a:ext cx="39687" cy="4924"/>
            </a:xfrm>
            <a:custGeom>
              <a:rect b="b" l="l" r="r" t="t"/>
              <a:pathLst>
                <a:path extrusionOk="0" h="5" w="42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2" name="Google Shape;282;p13"/>
            <p:cNvSpPr/>
            <p:nvPr/>
          </p:nvSpPr>
          <p:spPr>
            <a:xfrm>
              <a:off x="11506200" y="1521861"/>
              <a:ext cx="92075" cy="4924"/>
            </a:xfrm>
            <a:custGeom>
              <a:rect b="b" l="l" r="r" t="t"/>
              <a:pathLst>
                <a:path extrusionOk="0" h="6" w="98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3" name="Google Shape;283;p13"/>
            <p:cNvSpPr/>
            <p:nvPr/>
          </p:nvSpPr>
          <p:spPr>
            <a:xfrm>
              <a:off x="11471275" y="1525554"/>
              <a:ext cx="34925" cy="3693"/>
            </a:xfrm>
            <a:custGeom>
              <a:rect b="b" l="l" r="r" t="t"/>
              <a:pathLst>
                <a:path extrusionOk="0" h="3" w="36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4" name="Google Shape;284;p13"/>
            <p:cNvSpPr/>
            <p:nvPr/>
          </p:nvSpPr>
          <p:spPr>
            <a:xfrm>
              <a:off x="11710988" y="1529246"/>
              <a:ext cx="30162" cy="4924"/>
            </a:xfrm>
            <a:custGeom>
              <a:rect b="b" l="l" r="r" t="t"/>
              <a:pathLst>
                <a:path extrusionOk="0" h="5" w="32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5" name="Google Shape;285;p13"/>
            <p:cNvSpPr/>
            <p:nvPr/>
          </p:nvSpPr>
          <p:spPr>
            <a:xfrm>
              <a:off x="11691938" y="1532939"/>
              <a:ext cx="34925" cy="1231"/>
            </a:xfrm>
            <a:custGeom>
              <a:rect b="b" l="l" r="r" t="t"/>
              <a:pathLst>
                <a:path extrusionOk="0" h="1" w="36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6" name="Google Shape;286;p13"/>
            <p:cNvSpPr/>
            <p:nvPr/>
          </p:nvSpPr>
          <p:spPr>
            <a:xfrm>
              <a:off x="11741150" y="1534170"/>
              <a:ext cx="4762" cy="0"/>
            </a:xfrm>
            <a:custGeom>
              <a:rect b="b" l="l" r="r" t="t"/>
              <a:pathLst>
                <a:path extrusionOk="0" h="120000"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7" name="Google Shape;287;p13"/>
            <p:cNvSpPr/>
            <p:nvPr/>
          </p:nvSpPr>
          <p:spPr>
            <a:xfrm>
              <a:off x="11841163" y="1537863"/>
              <a:ext cx="71437" cy="8617"/>
            </a:xfrm>
            <a:custGeom>
              <a:rect b="b" l="l" r="r" t="t"/>
              <a:pathLst>
                <a:path extrusionOk="0" h="9" w="75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8" name="Google Shape;288;p13"/>
            <p:cNvSpPr/>
            <p:nvPr/>
          </p:nvSpPr>
          <p:spPr>
            <a:xfrm>
              <a:off x="11764963" y="1535401"/>
              <a:ext cx="44450" cy="3693"/>
            </a:xfrm>
            <a:custGeom>
              <a:rect b="b" l="l" r="r" t="t"/>
              <a:pathLst>
                <a:path extrusionOk="0" h="4" w="47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89" name="Google Shape;289;p13"/>
            <p:cNvSpPr/>
            <p:nvPr/>
          </p:nvSpPr>
          <p:spPr>
            <a:xfrm>
              <a:off x="11744325" y="1537863"/>
              <a:ext cx="20637" cy="2462"/>
            </a:xfrm>
            <a:custGeom>
              <a:rect b="b" l="l" r="r" t="t"/>
              <a:pathLst>
                <a:path extrusionOk="0" h="2" w="2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90" name="Google Shape;290;p13"/>
            <p:cNvSpPr/>
            <p:nvPr/>
          </p:nvSpPr>
          <p:spPr>
            <a:xfrm>
              <a:off x="11482388" y="1531708"/>
              <a:ext cx="85725" cy="3693"/>
            </a:xfrm>
            <a:custGeom>
              <a:rect b="b" l="l" r="r" t="t"/>
              <a:pathLst>
                <a:path extrusionOk="0" h="4" w="90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91" name="Google Shape;291;p13"/>
            <p:cNvSpPr/>
            <p:nvPr/>
          </p:nvSpPr>
          <p:spPr>
            <a:xfrm>
              <a:off x="11626850" y="1532939"/>
              <a:ext cx="4762" cy="1231"/>
            </a:xfrm>
            <a:custGeom>
              <a:rect b="b" l="l" r="r" t="t"/>
              <a:pathLst>
                <a:path extrusionOk="0" h="1" w="5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92" name="Google Shape;292;p13"/>
            <p:cNvSpPr/>
            <p:nvPr/>
          </p:nvSpPr>
          <p:spPr>
            <a:xfrm>
              <a:off x="11261725" y="1534170"/>
              <a:ext cx="4762" cy="0"/>
            </a:xfrm>
            <a:custGeom>
              <a:rect b="b" l="l" r="r" t="t"/>
              <a:pathLst>
                <a:path extrusionOk="0" h="1" w="5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cubicBezTo>
                    <a:pt x="4" y="0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93" name="Google Shape;293;p13"/>
            <p:cNvSpPr/>
            <p:nvPr/>
          </p:nvSpPr>
          <p:spPr>
            <a:xfrm>
              <a:off x="11553825" y="1534170"/>
              <a:ext cx="44450" cy="2462"/>
            </a:xfrm>
            <a:custGeom>
              <a:rect b="b" l="l" r="r" t="t"/>
              <a:pathLst>
                <a:path extrusionOk="0" h="2" w="47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94" name="Google Shape;294;p13"/>
            <p:cNvSpPr/>
            <p:nvPr/>
          </p:nvSpPr>
          <p:spPr>
            <a:xfrm>
              <a:off x="11409363" y="1529246"/>
              <a:ext cx="31750" cy="2462"/>
            </a:xfrm>
            <a:custGeom>
              <a:rect b="b" l="l" r="r" t="t"/>
              <a:pathLst>
                <a:path extrusionOk="0" h="3" w="3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95" name="Google Shape;295;p13"/>
            <p:cNvSpPr/>
            <p:nvPr/>
          </p:nvSpPr>
          <p:spPr>
            <a:xfrm>
              <a:off x="11618913" y="1531708"/>
              <a:ext cx="6350" cy="0"/>
            </a:xfrm>
            <a:custGeom>
              <a:rect b="b" l="l" r="r" t="t"/>
              <a:pathLst>
                <a:path extrusionOk="0" h="1" w="6">
                  <a:moveTo>
                    <a:pt x="3" y="0"/>
                  </a:moveTo>
                  <a:lnTo>
                    <a:pt x="3" y="0"/>
                  </a:lnTo>
                  <a:lnTo>
                    <a:pt x="6" y="0"/>
                  </a:lnTo>
                  <a:cubicBezTo>
                    <a:pt x="0" y="0"/>
                    <a:pt x="0" y="0"/>
                    <a:pt x="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96" name="Google Shape;296;p13"/>
            <p:cNvSpPr/>
            <p:nvPr/>
          </p:nvSpPr>
          <p:spPr>
            <a:xfrm>
              <a:off x="11598275" y="1531708"/>
              <a:ext cx="28575" cy="2462"/>
            </a:xfrm>
            <a:custGeom>
              <a:rect b="b" l="l" r="r" t="t"/>
              <a:pathLst>
                <a:path extrusionOk="0" h="3" w="31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97" name="Google Shape;297;p13"/>
            <p:cNvSpPr/>
            <p:nvPr/>
          </p:nvSpPr>
          <p:spPr>
            <a:xfrm>
              <a:off x="11137900" y="1534170"/>
              <a:ext cx="188912" cy="23388"/>
            </a:xfrm>
            <a:custGeom>
              <a:rect b="b" l="l" r="r" t="t"/>
              <a:pathLst>
                <a:path extrusionOk="0" h="27" w="198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98" name="Google Shape;298;p13"/>
            <p:cNvSpPr/>
            <p:nvPr/>
          </p:nvSpPr>
          <p:spPr>
            <a:xfrm>
              <a:off x="11266488" y="1529246"/>
              <a:ext cx="95250" cy="4924"/>
            </a:xfrm>
            <a:custGeom>
              <a:rect b="b" l="l" r="r" t="t"/>
              <a:pathLst>
                <a:path extrusionOk="0" h="6" w="100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99" name="Google Shape;299;p13"/>
            <p:cNvSpPr/>
            <p:nvPr/>
          </p:nvSpPr>
          <p:spPr>
            <a:xfrm>
              <a:off x="11361738" y="1531708"/>
              <a:ext cx="134937" cy="12309"/>
            </a:xfrm>
            <a:custGeom>
              <a:rect b="b" l="l" r="r" t="t"/>
              <a:pathLst>
                <a:path extrusionOk="0" h="14" w="142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00" name="Google Shape;300;p13"/>
            <p:cNvSpPr/>
            <p:nvPr/>
          </p:nvSpPr>
          <p:spPr>
            <a:xfrm>
              <a:off x="11834813" y="1552634"/>
              <a:ext cx="9525" cy="1231"/>
            </a:xfrm>
            <a:custGeom>
              <a:rect b="b" l="l" r="r" t="t"/>
              <a:pathLst>
                <a:path extrusionOk="0" h="1" w="1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01" name="Google Shape;301;p13"/>
            <p:cNvSpPr/>
            <p:nvPr/>
          </p:nvSpPr>
          <p:spPr>
            <a:xfrm>
              <a:off x="11764963" y="1542787"/>
              <a:ext cx="117475" cy="9847"/>
            </a:xfrm>
            <a:custGeom>
              <a:rect b="b" l="l" r="r" t="t"/>
              <a:pathLst>
                <a:path extrusionOk="0" h="12" w="12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02" name="Google Shape;302;p13"/>
            <p:cNvSpPr/>
            <p:nvPr/>
          </p:nvSpPr>
          <p:spPr>
            <a:xfrm>
              <a:off x="11555413" y="1544017"/>
              <a:ext cx="69850" cy="4924"/>
            </a:xfrm>
            <a:custGeom>
              <a:rect b="b" l="l" r="r" t="t"/>
              <a:pathLst>
                <a:path extrusionOk="0" h="6" w="74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03" name="Google Shape;303;p13"/>
            <p:cNvSpPr/>
            <p:nvPr/>
          </p:nvSpPr>
          <p:spPr>
            <a:xfrm>
              <a:off x="11223625" y="1528016"/>
              <a:ext cx="38100" cy="6155"/>
            </a:xfrm>
            <a:custGeom>
              <a:rect b="b" l="l" r="r" t="t"/>
              <a:pathLst>
                <a:path extrusionOk="0" h="7" w="40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04" name="Google Shape;304;p13"/>
            <p:cNvSpPr/>
            <p:nvPr/>
          </p:nvSpPr>
          <p:spPr>
            <a:xfrm>
              <a:off x="11145838" y="1529246"/>
              <a:ext cx="22225" cy="2462"/>
            </a:xfrm>
            <a:custGeom>
              <a:rect b="b" l="l" r="r" t="t"/>
              <a:pathLst>
                <a:path extrusionOk="0" h="4" w="2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05" name="Google Shape;305;p13"/>
            <p:cNvSpPr/>
            <p:nvPr/>
          </p:nvSpPr>
          <p:spPr>
            <a:xfrm>
              <a:off x="6197600" y="1566174"/>
              <a:ext cx="20637" cy="1231"/>
            </a:xfrm>
            <a:custGeom>
              <a:rect b="b" l="l" r="r" t="t"/>
              <a:pathLst>
                <a:path extrusionOk="0" h="1" w="2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06" name="Google Shape;306;p13"/>
            <p:cNvSpPr/>
            <p:nvPr/>
          </p:nvSpPr>
          <p:spPr>
            <a:xfrm>
              <a:off x="6356350" y="1564943"/>
              <a:ext cx="9525" cy="1231"/>
            </a:xfrm>
            <a:custGeom>
              <a:rect b="b" l="l" r="r" t="t"/>
              <a:pathLst>
                <a:path extrusionOk="0" h="2" w="10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07" name="Google Shape;307;p13"/>
            <p:cNvSpPr/>
            <p:nvPr/>
          </p:nvSpPr>
          <p:spPr>
            <a:xfrm>
              <a:off x="8950325" y="1521861"/>
              <a:ext cx="61912" cy="7386"/>
            </a:xfrm>
            <a:custGeom>
              <a:rect b="b" l="l" r="r" t="t"/>
              <a:pathLst>
                <a:path extrusionOk="0" h="9" w="65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08" name="Google Shape;308;p13"/>
            <p:cNvSpPr/>
            <p:nvPr/>
          </p:nvSpPr>
          <p:spPr>
            <a:xfrm>
              <a:off x="7537450" y="1546479"/>
              <a:ext cx="28575" cy="3693"/>
            </a:xfrm>
            <a:custGeom>
              <a:rect b="b" l="l" r="r" t="t"/>
              <a:pathLst>
                <a:path extrusionOk="0" h="4" w="29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09" name="Google Shape;309;p13"/>
            <p:cNvSpPr/>
            <p:nvPr/>
          </p:nvSpPr>
          <p:spPr>
            <a:xfrm>
              <a:off x="7478713" y="1562481"/>
              <a:ext cx="38100" cy="2462"/>
            </a:xfrm>
            <a:custGeom>
              <a:rect b="b" l="l" r="r" t="t"/>
              <a:pathLst>
                <a:path extrusionOk="0" h="3" w="40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0" name="Google Shape;310;p13"/>
            <p:cNvSpPr/>
            <p:nvPr/>
          </p:nvSpPr>
          <p:spPr>
            <a:xfrm>
              <a:off x="5410200" y="1568636"/>
              <a:ext cx="36512" cy="3693"/>
            </a:xfrm>
            <a:custGeom>
              <a:rect b="b" l="l" r="r" t="t"/>
              <a:pathLst>
                <a:path extrusionOk="0" h="5" w="38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1" name="Google Shape;311;p13"/>
            <p:cNvSpPr/>
            <p:nvPr/>
          </p:nvSpPr>
          <p:spPr>
            <a:xfrm>
              <a:off x="10206038" y="1530477"/>
              <a:ext cx="61912" cy="4924"/>
            </a:xfrm>
            <a:custGeom>
              <a:rect b="b" l="l" r="r" t="t"/>
              <a:pathLst>
                <a:path extrusionOk="0" h="6" w="65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2" name="Google Shape;312;p13"/>
            <p:cNvSpPr/>
            <p:nvPr/>
          </p:nvSpPr>
          <p:spPr>
            <a:xfrm>
              <a:off x="6257925" y="1525554"/>
              <a:ext cx="19050" cy="2462"/>
            </a:xfrm>
            <a:custGeom>
              <a:rect b="b" l="l" r="r" t="t"/>
              <a:pathLst>
                <a:path extrusionOk="0" h="2" w="21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3" name="Google Shape;313;p13"/>
            <p:cNvSpPr/>
            <p:nvPr/>
          </p:nvSpPr>
          <p:spPr>
            <a:xfrm>
              <a:off x="10134600" y="1528016"/>
              <a:ext cx="71437" cy="3693"/>
            </a:xfrm>
            <a:custGeom>
              <a:rect b="b" l="l" r="r" t="t"/>
              <a:pathLst>
                <a:path extrusionOk="0" h="4" w="75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4" name="Google Shape;314;p13"/>
            <p:cNvSpPr/>
            <p:nvPr/>
          </p:nvSpPr>
          <p:spPr>
            <a:xfrm>
              <a:off x="2582863" y="1560020"/>
              <a:ext cx="7937" cy="1231"/>
            </a:xfrm>
            <a:custGeom>
              <a:rect b="b" l="l" r="r" t="t"/>
              <a:pathLst>
                <a:path extrusionOk="0" h="1" w="8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5" name="Google Shape;315;p13"/>
            <p:cNvSpPr/>
            <p:nvPr/>
          </p:nvSpPr>
          <p:spPr>
            <a:xfrm>
              <a:off x="1762125" y="1521861"/>
              <a:ext cx="34925" cy="1231"/>
            </a:xfrm>
            <a:custGeom>
              <a:rect b="b" l="l" r="r" t="t"/>
              <a:pathLst>
                <a:path extrusionOk="0" h="1" w="36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6" name="Google Shape;316;p13"/>
            <p:cNvSpPr/>
            <p:nvPr/>
          </p:nvSpPr>
          <p:spPr>
            <a:xfrm>
              <a:off x="10812463" y="1529246"/>
              <a:ext cx="19050" cy="1231"/>
            </a:xfrm>
            <a:custGeom>
              <a:rect b="b" l="l" r="r" t="t"/>
              <a:pathLst>
                <a:path extrusionOk="0" h="1" w="20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7" name="Google Shape;317;p13"/>
            <p:cNvSpPr/>
            <p:nvPr/>
          </p:nvSpPr>
          <p:spPr>
            <a:xfrm>
              <a:off x="10896600" y="1545248"/>
              <a:ext cx="7937" cy="2462"/>
            </a:xfrm>
            <a:custGeom>
              <a:rect b="b" l="l" r="r" t="t"/>
              <a:pathLst>
                <a:path extrusionOk="0" h="3" w="8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8" name="Google Shape;318;p13"/>
            <p:cNvSpPr/>
            <p:nvPr/>
          </p:nvSpPr>
          <p:spPr>
            <a:xfrm>
              <a:off x="9947275" y="1553865"/>
              <a:ext cx="4762" cy="1231"/>
            </a:xfrm>
            <a:custGeom>
              <a:rect b="b" l="l" r="r" t="t"/>
              <a:pathLst>
                <a:path extrusionOk="0" h="1" w="5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9" name="Google Shape;319;p13"/>
            <p:cNvSpPr/>
            <p:nvPr/>
          </p:nvSpPr>
          <p:spPr>
            <a:xfrm>
              <a:off x="10817225" y="1531708"/>
              <a:ext cx="23812" cy="0"/>
            </a:xfrm>
            <a:custGeom>
              <a:rect b="b" l="l" r="r" t="t"/>
              <a:pathLst>
                <a:path extrusionOk="0" h="1" w="25">
                  <a:moveTo>
                    <a:pt x="25" y="0"/>
                  </a:moveTo>
                  <a:lnTo>
                    <a:pt x="25" y="0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20" name="Google Shape;320;p13"/>
            <p:cNvSpPr/>
            <p:nvPr/>
          </p:nvSpPr>
          <p:spPr>
            <a:xfrm>
              <a:off x="10836275" y="1529246"/>
              <a:ext cx="19050" cy="1231"/>
            </a:xfrm>
            <a:custGeom>
              <a:rect b="b" l="l" r="r" t="t"/>
              <a:pathLst>
                <a:path extrusionOk="0" h="1" w="20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21" name="Google Shape;321;p13"/>
            <p:cNvSpPr/>
            <p:nvPr/>
          </p:nvSpPr>
          <p:spPr>
            <a:xfrm>
              <a:off x="10787063" y="1530477"/>
              <a:ext cx="30162" cy="1231"/>
            </a:xfrm>
            <a:custGeom>
              <a:rect b="b" l="l" r="r" t="t"/>
              <a:pathLst>
                <a:path extrusionOk="0" h="1" w="3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22" name="Google Shape;322;p13"/>
            <p:cNvSpPr/>
            <p:nvPr/>
          </p:nvSpPr>
          <p:spPr>
            <a:xfrm>
              <a:off x="4092575" y="1552634"/>
              <a:ext cx="20637" cy="2462"/>
            </a:xfrm>
            <a:custGeom>
              <a:rect b="b" l="l" r="r" t="t"/>
              <a:pathLst>
                <a:path extrusionOk="0" h="2" w="23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23" name="Google Shape;323;p13"/>
            <p:cNvSpPr/>
            <p:nvPr/>
          </p:nvSpPr>
          <p:spPr>
            <a:xfrm>
              <a:off x="8528050" y="1567405"/>
              <a:ext cx="3175" cy="1231"/>
            </a:xfrm>
            <a:custGeom>
              <a:rect b="b" l="l" r="r" t="t"/>
              <a:pathLst>
                <a:path extrusionOk="0" h="1" w="3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24" name="Google Shape;324;p13"/>
            <p:cNvSpPr/>
            <p:nvPr/>
          </p:nvSpPr>
          <p:spPr>
            <a:xfrm>
              <a:off x="8461375" y="1556326"/>
              <a:ext cx="66675" cy="14771"/>
            </a:xfrm>
            <a:custGeom>
              <a:rect b="b" l="l" r="r" t="t"/>
              <a:pathLst>
                <a:path extrusionOk="0" h="17" w="69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25" name="Google Shape;325;p13"/>
            <p:cNvSpPr/>
            <p:nvPr/>
          </p:nvSpPr>
          <p:spPr>
            <a:xfrm>
              <a:off x="1562100" y="1514475"/>
              <a:ext cx="9563103" cy="64008"/>
            </a:xfrm>
            <a:custGeom>
              <a:rect b="b" l="l" r="r" t="t"/>
              <a:pathLst>
                <a:path extrusionOk="0" h="75" w="10030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26" name="Google Shape;326;p13"/>
            <p:cNvSpPr/>
            <p:nvPr/>
          </p:nvSpPr>
          <p:spPr>
            <a:xfrm>
              <a:off x="7508875" y="1560020"/>
              <a:ext cx="11112" cy="3693"/>
            </a:xfrm>
            <a:custGeom>
              <a:rect b="b" l="l" r="r" t="t"/>
              <a:pathLst>
                <a:path extrusionOk="0" h="3" w="12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27" name="Google Shape;327;p13"/>
            <p:cNvSpPr/>
            <p:nvPr/>
          </p:nvSpPr>
          <p:spPr>
            <a:xfrm>
              <a:off x="5434013" y="1567405"/>
              <a:ext cx="4762" cy="1231"/>
            </a:xfrm>
            <a:custGeom>
              <a:rect b="b" l="l" r="r" t="t"/>
              <a:pathLst>
                <a:path extrusionOk="0" h="1" w="5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28" name="Google Shape;328;p13"/>
            <p:cNvSpPr/>
            <p:nvPr/>
          </p:nvSpPr>
          <p:spPr>
            <a:xfrm>
              <a:off x="9672638" y="1567405"/>
              <a:ext cx="25400" cy="2462"/>
            </a:xfrm>
            <a:custGeom>
              <a:rect b="b" l="l" r="r" t="t"/>
              <a:pathLst>
                <a:path extrusionOk="0" h="3" w="27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29" name="Google Shape;329;p13"/>
            <p:cNvSpPr/>
            <p:nvPr/>
          </p:nvSpPr>
          <p:spPr>
            <a:xfrm>
              <a:off x="10966450" y="1529246"/>
              <a:ext cx="39687" cy="2462"/>
            </a:xfrm>
            <a:custGeom>
              <a:rect b="b" l="l" r="r" t="t"/>
              <a:pathLst>
                <a:path extrusionOk="0" h="3" w="42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0" name="Google Shape;330;p13"/>
            <p:cNvSpPr/>
            <p:nvPr/>
          </p:nvSpPr>
          <p:spPr>
            <a:xfrm>
              <a:off x="11329988" y="1552634"/>
              <a:ext cx="44450" cy="2462"/>
            </a:xfrm>
            <a:custGeom>
              <a:rect b="b" l="l" r="r" t="t"/>
              <a:pathLst>
                <a:path extrusionOk="0" h="3" w="46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1" name="Google Shape;331;p13"/>
            <p:cNvSpPr/>
            <p:nvPr/>
          </p:nvSpPr>
          <p:spPr>
            <a:xfrm>
              <a:off x="11042650" y="1540325"/>
              <a:ext cx="60325" cy="6155"/>
            </a:xfrm>
            <a:custGeom>
              <a:rect b="b" l="l" r="r" t="t"/>
              <a:pathLst>
                <a:path extrusionOk="0" h="7" w="63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2" name="Google Shape;332;p13"/>
            <p:cNvSpPr/>
            <p:nvPr/>
          </p:nvSpPr>
          <p:spPr>
            <a:xfrm>
              <a:off x="11106150" y="1542787"/>
              <a:ext cx="28575" cy="1231"/>
            </a:xfrm>
            <a:custGeom>
              <a:rect b="b" l="l" r="r" t="t"/>
              <a:pathLst>
                <a:path extrusionOk="0" h="2" w="31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3" name="Google Shape;333;p13"/>
            <p:cNvSpPr/>
            <p:nvPr/>
          </p:nvSpPr>
          <p:spPr>
            <a:xfrm>
              <a:off x="10679113" y="1525554"/>
              <a:ext cx="103187" cy="9847"/>
            </a:xfrm>
            <a:custGeom>
              <a:rect b="b" l="l" r="r" t="t"/>
              <a:pathLst>
                <a:path extrusionOk="0" h="12" w="109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4" name="Google Shape;334;p13"/>
            <p:cNvSpPr/>
            <p:nvPr/>
          </p:nvSpPr>
          <p:spPr>
            <a:xfrm>
              <a:off x="11039475" y="1550172"/>
              <a:ext cx="26987" cy="4924"/>
            </a:xfrm>
            <a:custGeom>
              <a:rect b="b" l="l" r="r" t="t"/>
              <a:pathLst>
                <a:path extrusionOk="0" h="5" w="27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5" name="Google Shape;335;p13"/>
            <p:cNvSpPr/>
            <p:nvPr/>
          </p:nvSpPr>
          <p:spPr>
            <a:xfrm>
              <a:off x="10841038" y="1548941"/>
              <a:ext cx="58737" cy="2462"/>
            </a:xfrm>
            <a:custGeom>
              <a:rect b="b" l="l" r="r" t="t"/>
              <a:pathLst>
                <a:path extrusionOk="0" h="3" w="61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6" name="Google Shape;336;p13"/>
            <p:cNvSpPr/>
            <p:nvPr/>
          </p:nvSpPr>
          <p:spPr>
            <a:xfrm>
              <a:off x="10899775" y="1550172"/>
              <a:ext cx="36512" cy="1231"/>
            </a:xfrm>
            <a:custGeom>
              <a:rect b="b" l="l" r="r" t="t"/>
              <a:pathLst>
                <a:path extrusionOk="0" h="1" w="38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7" name="Google Shape;337;p13"/>
            <p:cNvSpPr/>
            <p:nvPr/>
          </p:nvSpPr>
          <p:spPr>
            <a:xfrm>
              <a:off x="10958513" y="1555096"/>
              <a:ext cx="46037" cy="0"/>
            </a:xfrm>
            <a:custGeom>
              <a:rect b="b" l="l" r="r" t="t"/>
              <a:pathLst>
                <a:path extrusionOk="0" h="1" w="47">
                  <a:moveTo>
                    <a:pt x="47" y="0"/>
                  </a:moveTo>
                  <a:lnTo>
                    <a:pt x="47" y="0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8" name="Google Shape;338;p13"/>
            <p:cNvSpPr/>
            <p:nvPr/>
          </p:nvSpPr>
          <p:spPr>
            <a:xfrm>
              <a:off x="10304463" y="1548941"/>
              <a:ext cx="61912" cy="3693"/>
            </a:xfrm>
            <a:custGeom>
              <a:rect b="b" l="l" r="r" t="t"/>
              <a:pathLst>
                <a:path extrusionOk="0" h="4" w="65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39" name="Google Shape;339;p13"/>
            <p:cNvSpPr/>
            <p:nvPr/>
          </p:nvSpPr>
          <p:spPr>
            <a:xfrm>
              <a:off x="10483850" y="1557558"/>
              <a:ext cx="23812" cy="6155"/>
            </a:xfrm>
            <a:custGeom>
              <a:rect b="b" l="l" r="r" t="t"/>
              <a:pathLst>
                <a:path extrusionOk="0" h="7" w="25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0" name="Google Shape;340;p13"/>
            <p:cNvSpPr/>
            <p:nvPr/>
          </p:nvSpPr>
          <p:spPr>
            <a:xfrm>
              <a:off x="10291763" y="1563712"/>
              <a:ext cx="117475" cy="2462"/>
            </a:xfrm>
            <a:custGeom>
              <a:rect b="b" l="l" r="r" t="t"/>
              <a:pathLst>
                <a:path extrusionOk="0" h="4" w="123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1" name="Google Shape;341;p13"/>
            <p:cNvSpPr/>
            <p:nvPr/>
          </p:nvSpPr>
          <p:spPr>
            <a:xfrm>
              <a:off x="9621838" y="1546479"/>
              <a:ext cx="11112" cy="8617"/>
            </a:xfrm>
            <a:custGeom>
              <a:rect b="b" l="l" r="r" t="t"/>
              <a:pathLst>
                <a:path extrusionOk="0" h="10" w="13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2" name="Google Shape;342;p13"/>
            <p:cNvSpPr/>
            <p:nvPr/>
          </p:nvSpPr>
          <p:spPr>
            <a:xfrm>
              <a:off x="8951913" y="1568636"/>
              <a:ext cx="96837" cy="8617"/>
            </a:xfrm>
            <a:custGeom>
              <a:rect b="b" l="l" r="r" t="t"/>
              <a:pathLst>
                <a:path extrusionOk="0" h="10" w="101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3" name="Google Shape;343;p13"/>
            <p:cNvSpPr/>
            <p:nvPr/>
          </p:nvSpPr>
          <p:spPr>
            <a:xfrm>
              <a:off x="9005888" y="1566174"/>
              <a:ext cx="17462" cy="2462"/>
            </a:xfrm>
            <a:custGeom>
              <a:rect b="b" l="l" r="r" t="t"/>
              <a:pathLst>
                <a:path extrusionOk="0" h="2" w="19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4" name="Google Shape;344;p13"/>
            <p:cNvSpPr/>
            <p:nvPr/>
          </p:nvSpPr>
          <p:spPr>
            <a:xfrm>
              <a:off x="1587500" y="1516937"/>
              <a:ext cx="38100" cy="3693"/>
            </a:xfrm>
            <a:custGeom>
              <a:rect b="b" l="l" r="r" t="t"/>
              <a:pathLst>
                <a:path extrusionOk="0" h="4" w="39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5" name="Google Shape;345;p13"/>
            <p:cNvSpPr/>
            <p:nvPr/>
          </p:nvSpPr>
          <p:spPr>
            <a:xfrm>
              <a:off x="1522413" y="1519399"/>
              <a:ext cx="30162" cy="4924"/>
            </a:xfrm>
            <a:custGeom>
              <a:rect b="b" l="l" r="r" t="t"/>
              <a:pathLst>
                <a:path extrusionOk="0" h="6" w="32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6" name="Google Shape;346;p13"/>
            <p:cNvSpPr/>
            <p:nvPr/>
          </p:nvSpPr>
          <p:spPr>
            <a:xfrm>
              <a:off x="6650038" y="1573559"/>
              <a:ext cx="33337" cy="3693"/>
            </a:xfrm>
            <a:custGeom>
              <a:rect b="b" l="l" r="r" t="t"/>
              <a:pathLst>
                <a:path extrusionOk="0" h="4" w="3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7" name="Google Shape;347;p13"/>
            <p:cNvSpPr/>
            <p:nvPr/>
          </p:nvSpPr>
          <p:spPr>
            <a:xfrm>
              <a:off x="6162675" y="1566174"/>
              <a:ext cx="15875" cy="4924"/>
            </a:xfrm>
            <a:custGeom>
              <a:rect b="b" l="l" r="r" t="t"/>
              <a:pathLst>
                <a:path extrusionOk="0" h="6" w="17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8" name="Google Shape;348;p13"/>
            <p:cNvSpPr/>
            <p:nvPr/>
          </p:nvSpPr>
          <p:spPr>
            <a:xfrm>
              <a:off x="5738813" y="1571097"/>
              <a:ext cx="60325" cy="6155"/>
            </a:xfrm>
            <a:custGeom>
              <a:rect b="b" l="l" r="r" t="t"/>
              <a:pathLst>
                <a:path extrusionOk="0" h="8" w="63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349" name="Google Shape;349;p13"/>
          <p:cNvSpPr txBox="1"/>
          <p:nvPr>
            <p:ph type="title"/>
          </p:nvPr>
        </p:nvSpPr>
        <p:spPr>
          <a:xfrm>
            <a:off x="1142108" y="205978"/>
            <a:ext cx="68598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50" name="Google Shape;350;p13"/>
          <p:cNvSpPr txBox="1"/>
          <p:nvPr>
            <p:ph idx="1" type="body"/>
          </p:nvPr>
        </p:nvSpPr>
        <p:spPr>
          <a:xfrm>
            <a:off x="1142108" y="1428750"/>
            <a:ext cx="6859800" cy="32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/>
            </a:lvl1pPr>
            <a:lvl2pPr indent="-32385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500"/>
              <a:buChar char="○"/>
              <a:defRPr/>
            </a:lvl2pPr>
            <a:lvl3pPr indent="-3175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/>
            </a:lvl3pPr>
            <a:lvl4pPr indent="-3048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/>
            </a:lvl4pPr>
            <a:lvl5pPr indent="-3048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/>
            </a:lvl5pPr>
            <a:lvl6pPr indent="-3048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/>
            </a:lvl6pPr>
            <a:lvl7pPr indent="-3048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/>
            </a:lvl7pPr>
            <a:lvl8pPr indent="-3048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/>
            </a:lvl8pPr>
            <a:lvl9pPr indent="-3048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lt1"/>
              </a:buClr>
              <a:buSzPts val="1200"/>
              <a:buChar char="■"/>
              <a:defRPr/>
            </a:lvl9pPr>
          </a:lstStyle>
          <a:p/>
        </p:txBody>
      </p:sp>
      <p:sp>
        <p:nvSpPr>
          <p:cNvPr id="351" name="Google Shape;351;p13"/>
          <p:cNvSpPr txBox="1"/>
          <p:nvPr>
            <p:ph idx="10" type="dt"/>
          </p:nvPr>
        </p:nvSpPr>
        <p:spPr>
          <a:xfrm>
            <a:off x="6058287" y="4800601"/>
            <a:ext cx="933000" cy="20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2" name="Google Shape;352;p13"/>
          <p:cNvSpPr txBox="1"/>
          <p:nvPr>
            <p:ph idx="11" type="ftr"/>
          </p:nvPr>
        </p:nvSpPr>
        <p:spPr>
          <a:xfrm>
            <a:off x="1142107" y="4800601"/>
            <a:ext cx="4744800" cy="20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3" name="Google Shape;353;p13"/>
          <p:cNvSpPr txBox="1"/>
          <p:nvPr>
            <p:ph idx="12" type="sldNum"/>
          </p:nvPr>
        </p:nvSpPr>
        <p:spPr>
          <a:xfrm>
            <a:off x="7144420" y="4800601"/>
            <a:ext cx="857400" cy="20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4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Consolas"/>
              <a:buNone/>
            </a:pPr>
            <a:r>
              <a:rPr lang="en"/>
              <a:t>Behavior Management and De-escalation strategies </a:t>
            </a:r>
            <a:endParaRPr/>
          </a:p>
        </p:txBody>
      </p:sp>
      <p:sp>
        <p:nvSpPr>
          <p:cNvPr id="359" name="Google Shape;359;p14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"/>
              <a:t>2025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5"/>
          <p:cNvSpPr txBox="1"/>
          <p:nvPr>
            <p:ph type="title"/>
          </p:nvPr>
        </p:nvSpPr>
        <p:spPr>
          <a:xfrm>
            <a:off x="1142108" y="205978"/>
            <a:ext cx="68598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nsolas"/>
              <a:buNone/>
            </a:pPr>
            <a:r>
              <a:rPr lang="en" sz="4000"/>
              <a:t>Be proactive</a:t>
            </a:r>
            <a:endParaRPr sz="4000"/>
          </a:p>
        </p:txBody>
      </p:sp>
      <p:sp>
        <p:nvSpPr>
          <p:cNvPr id="365" name="Google Shape;365;p15"/>
          <p:cNvSpPr txBox="1"/>
          <p:nvPr>
            <p:ph idx="1" type="body"/>
          </p:nvPr>
        </p:nvSpPr>
        <p:spPr>
          <a:xfrm>
            <a:off x="1142100" y="1233525"/>
            <a:ext cx="7656600" cy="33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15900" lvl="0" marL="203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/>
              <a:t>Warnings </a:t>
            </a:r>
            <a:endParaRPr sz="2000"/>
          </a:p>
          <a:p>
            <a:pPr indent="-209550" lvl="1" marL="406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lang="en" sz="1600"/>
              <a:t>We have two more minutes </a:t>
            </a:r>
            <a:endParaRPr sz="1600"/>
          </a:p>
          <a:p>
            <a:pPr indent="-209550" lvl="1" marL="406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lang="en" sz="1600"/>
              <a:t>Go over the schedule in the morning</a:t>
            </a:r>
            <a:endParaRPr sz="1600"/>
          </a:p>
          <a:p>
            <a:pPr indent="-215900" lvl="0" marL="203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/>
              <a:t>Breaks </a:t>
            </a:r>
            <a:endParaRPr sz="2000"/>
          </a:p>
          <a:p>
            <a:pPr indent="-215900" lvl="0" marL="203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/>
              <a:t>Incentives </a:t>
            </a:r>
            <a:endParaRPr sz="2000"/>
          </a:p>
          <a:p>
            <a:pPr indent="-215900" lvl="0" marL="203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/>
              <a:t>First/then </a:t>
            </a:r>
            <a:endParaRPr sz="2000"/>
          </a:p>
          <a:p>
            <a:pPr indent="-209550" lvl="1" marL="406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lang="en" sz="1600"/>
              <a:t>This can be used for incentives or just to remind campers of what's coming </a:t>
            </a:r>
            <a:endParaRPr sz="1600"/>
          </a:p>
          <a:p>
            <a:pPr indent="-190500" lvl="2" marL="584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</a:pPr>
            <a:r>
              <a:rPr lang="en" sz="1600"/>
              <a:t>First, we have field - Then, we have snack </a:t>
            </a:r>
            <a:endParaRPr sz="1600"/>
          </a:p>
          <a:p>
            <a:pPr indent="-215900" lvl="0" marL="203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/>
              <a:t>Reminders of expectations </a:t>
            </a:r>
            <a:endParaRPr sz="2000"/>
          </a:p>
          <a:p>
            <a:pPr indent="-215900" lvl="0" marL="203200" rtl="0" algn="l">
              <a:lnSpc>
                <a:spcPct val="90000"/>
              </a:lnSpc>
              <a:spcBef>
                <a:spcPts val="1400"/>
              </a:spcBef>
              <a:spcAft>
                <a:spcPts val="1200"/>
              </a:spcAft>
              <a:buClr>
                <a:schemeClr val="dk1"/>
              </a:buClr>
              <a:buSzPts val="2000"/>
              <a:buChar char="●"/>
            </a:pPr>
            <a:r>
              <a:rPr lang="en" sz="2000"/>
              <a:t>Reminders of choices </a:t>
            </a:r>
            <a:endParaRPr sz="200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16"/>
          <p:cNvSpPr txBox="1"/>
          <p:nvPr>
            <p:ph type="title"/>
          </p:nvPr>
        </p:nvSpPr>
        <p:spPr>
          <a:xfrm>
            <a:off x="1142108" y="205978"/>
            <a:ext cx="68598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nsolas"/>
              <a:buNone/>
            </a:pPr>
            <a:r>
              <a:rPr lang="en" sz="4000"/>
              <a:t>Battles for Control </a:t>
            </a:r>
            <a:endParaRPr sz="4000"/>
          </a:p>
        </p:txBody>
      </p:sp>
      <p:sp>
        <p:nvSpPr>
          <p:cNvPr id="371" name="Google Shape;371;p16"/>
          <p:cNvSpPr txBox="1"/>
          <p:nvPr>
            <p:ph idx="1" type="body"/>
          </p:nvPr>
        </p:nvSpPr>
        <p:spPr>
          <a:xfrm>
            <a:off x="1142108" y="1428750"/>
            <a:ext cx="6859800" cy="32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228600" lvl="0" marL="203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DON'T PICK UP THE ROPE</a:t>
            </a:r>
            <a:endParaRPr sz="2200"/>
          </a:p>
          <a:p>
            <a:pPr indent="-228600" lvl="0" marL="203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Escalated campers will seek to control the situation </a:t>
            </a:r>
            <a:endParaRPr sz="2200"/>
          </a:p>
          <a:p>
            <a:pPr indent="-228600" lvl="0" marL="203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Be aware and don’t fall into a power struggle </a:t>
            </a:r>
            <a:endParaRPr sz="2200"/>
          </a:p>
          <a:p>
            <a:pPr indent="-228600" lvl="0" marL="203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Give controlled choices whenever possible</a:t>
            </a:r>
            <a:endParaRPr sz="2200"/>
          </a:p>
          <a:p>
            <a:pPr indent="-222250" lvl="1" marL="406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1800"/>
              <a:t>Do you want to sit or stand </a:t>
            </a:r>
            <a:endParaRPr sz="1800"/>
          </a:p>
          <a:p>
            <a:pPr indent="-222250" lvl="1" marL="406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1800"/>
              <a:t>Do you want to walk with me or so-and-so</a:t>
            </a:r>
            <a:endParaRPr sz="1800"/>
          </a:p>
          <a:p>
            <a:pPr indent="-222250" lvl="1" marL="406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</a:pPr>
            <a:r>
              <a:rPr lang="en" sz="1800"/>
              <a:t>Do you want the red or the blue </a:t>
            </a:r>
            <a:endParaRPr sz="1800"/>
          </a:p>
          <a:p>
            <a:pPr indent="-222250" lvl="1" marL="406400" rtl="0" algn="l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dk1"/>
              </a:buClr>
              <a:buSzPts val="1900"/>
              <a:buChar char="○"/>
            </a:pPr>
            <a:r>
              <a:rPr lang="en" sz="1800"/>
              <a:t>Do you want to stomp or clap</a:t>
            </a:r>
            <a:endParaRPr sz="1800"/>
          </a:p>
        </p:txBody>
      </p:sp>
      <p:pic>
        <p:nvPicPr>
          <p:cNvPr descr="A picture containing clipart&#10;&#10;Description automatically generated" id="372" name="Google Shape;37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28712" y="3341323"/>
            <a:ext cx="3050492" cy="17392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17"/>
          <p:cNvSpPr txBox="1"/>
          <p:nvPr>
            <p:ph type="title"/>
          </p:nvPr>
        </p:nvSpPr>
        <p:spPr>
          <a:xfrm>
            <a:off x="1142108" y="205978"/>
            <a:ext cx="6859785" cy="765572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nsolas"/>
              <a:buNone/>
            </a:pPr>
            <a:r>
              <a:rPr lang="en" sz="4000"/>
              <a:t>Work as a Team</a:t>
            </a:r>
            <a:endParaRPr sz="4000"/>
          </a:p>
        </p:txBody>
      </p:sp>
      <p:sp>
        <p:nvSpPr>
          <p:cNvPr id="378" name="Google Shape;378;p17"/>
          <p:cNvSpPr txBox="1"/>
          <p:nvPr>
            <p:ph idx="1" type="body"/>
          </p:nvPr>
        </p:nvSpPr>
        <p:spPr>
          <a:xfrm>
            <a:off x="1142108" y="1284275"/>
            <a:ext cx="6859800" cy="32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15900" lvl="0" marL="203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/>
              <a:t>Don't take behaviors personally </a:t>
            </a:r>
            <a:endParaRPr sz="2000"/>
          </a:p>
          <a:p>
            <a:pPr indent="-234950" lvl="1" marL="406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Char char="–"/>
            </a:pPr>
            <a:r>
              <a:rPr lang="en" sz="2000"/>
              <a:t>It's very rarely about you</a:t>
            </a:r>
            <a:endParaRPr sz="2000"/>
          </a:p>
          <a:p>
            <a:pPr indent="-215900" lvl="0" marL="203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/>
              <a:t>If you were the one to upset the camper, you're likely not the person who will de-</a:t>
            </a:r>
            <a:r>
              <a:rPr lang="en" sz="2000"/>
              <a:t>escalate</a:t>
            </a:r>
            <a:r>
              <a:rPr lang="en" sz="2000"/>
              <a:t> them </a:t>
            </a:r>
            <a:endParaRPr sz="2000"/>
          </a:p>
          <a:p>
            <a:pPr indent="-254000" lvl="0" marL="20320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000"/>
              <a:t>Know when to tag in/out and when to call for help</a:t>
            </a:r>
            <a:endParaRPr sz="2000"/>
          </a:p>
          <a:p>
            <a:pPr indent="-228600" lvl="1" marL="4064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</a:pPr>
            <a:r>
              <a:rPr lang="en" sz="2000"/>
              <a:t>Be mindful of your own frustration level</a:t>
            </a:r>
            <a:endParaRPr sz="2000"/>
          </a:p>
          <a:p>
            <a:pPr indent="-254000" lvl="0" marL="20320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000"/>
              <a:t>The same person should not always be responding to behavior</a:t>
            </a:r>
            <a:endParaRPr sz="2200"/>
          </a:p>
          <a:p>
            <a:pPr indent="-234950" lvl="1" marL="406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nsolas"/>
              <a:buChar char="–"/>
            </a:pPr>
            <a:r>
              <a:rPr lang="en" sz="2000"/>
              <a:t>A camper may respond to one person better than others and that's ok </a:t>
            </a:r>
            <a:endParaRPr sz="2000"/>
          </a:p>
          <a:p>
            <a:pPr indent="-101600" lvl="1" marL="406400" rtl="0" algn="l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chemeClr val="lt1"/>
              </a:buClr>
              <a:buSzPts val="150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18"/>
          <p:cNvSpPr txBox="1"/>
          <p:nvPr>
            <p:ph idx="1" type="body"/>
          </p:nvPr>
        </p:nvSpPr>
        <p:spPr>
          <a:xfrm>
            <a:off x="260275" y="1204350"/>
            <a:ext cx="3208200" cy="38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865" u="sng"/>
              <a:t>WHAT you say:</a:t>
            </a:r>
            <a:endParaRPr sz="1865" u="sng"/>
          </a:p>
          <a:p>
            <a:pPr indent="0" lvl="0" marL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865" u="sng"/>
          </a:p>
          <a:p>
            <a:pPr indent="-207327" lvl="0" marL="2032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5"/>
              <a:buChar char="●"/>
            </a:pPr>
            <a:r>
              <a:rPr lang="en" sz="1865"/>
              <a:t>Say what you mean and mean what you say </a:t>
            </a:r>
            <a:endParaRPr sz="1865"/>
          </a:p>
          <a:p>
            <a:pPr indent="-202406" lvl="1" marL="4064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88"/>
              <a:buFont typeface="Consolas"/>
              <a:buChar char="–"/>
            </a:pPr>
            <a:r>
              <a:rPr lang="en" sz="1495"/>
              <a:t>Stay away from sarcasm!</a:t>
            </a:r>
            <a:endParaRPr sz="1495"/>
          </a:p>
          <a:p>
            <a:pPr indent="-207327" lvl="0" marL="20320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65"/>
              <a:buChar char="●"/>
            </a:pPr>
            <a:r>
              <a:rPr lang="en" sz="1865"/>
              <a:t>Be clear, concise (the less words the better) and consistent </a:t>
            </a:r>
            <a:endParaRPr sz="1865"/>
          </a:p>
          <a:p>
            <a:pPr indent="-207327" lvl="0" marL="20320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65"/>
              <a:buChar char="●"/>
            </a:pPr>
            <a:r>
              <a:rPr lang="en" sz="1865"/>
              <a:t>Focus on desired behavior - avoid "don’t" </a:t>
            </a:r>
            <a:endParaRPr sz="1865"/>
          </a:p>
          <a:p>
            <a:pPr indent="-202406" lvl="1" marL="4064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88"/>
              <a:buChar char="–"/>
            </a:pPr>
            <a:r>
              <a:rPr lang="en" sz="1495"/>
              <a:t>Walk please </a:t>
            </a:r>
            <a:endParaRPr sz="1495"/>
          </a:p>
          <a:p>
            <a:pPr indent="-202406" lvl="1" marL="406400" rtl="0" algn="l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588"/>
              <a:buChar char="–"/>
            </a:pPr>
            <a:r>
              <a:rPr lang="en" sz="1495"/>
              <a:t>Indoor voice please </a:t>
            </a:r>
            <a:endParaRPr sz="1495"/>
          </a:p>
          <a:p>
            <a:pPr indent="-207327" lvl="0" marL="20320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65"/>
              <a:buChar char="●"/>
            </a:pPr>
            <a:r>
              <a:rPr lang="en" sz="1865"/>
              <a:t>Answer information seeking questions</a:t>
            </a:r>
            <a:endParaRPr sz="1865"/>
          </a:p>
          <a:p>
            <a:pPr indent="-207327" lvl="0" marL="203200" rtl="0" algn="l">
              <a:lnSpc>
                <a:spcPct val="70000"/>
              </a:lnSpc>
              <a:spcBef>
                <a:spcPts val="1400"/>
              </a:spcBef>
              <a:spcAft>
                <a:spcPts val="1200"/>
              </a:spcAft>
              <a:buClr>
                <a:schemeClr val="dk1"/>
              </a:buClr>
              <a:buSzPts val="1865"/>
              <a:buChar char="●"/>
            </a:pPr>
            <a:r>
              <a:rPr lang="en" sz="1865"/>
              <a:t>Be respectful </a:t>
            </a:r>
            <a:endParaRPr sz="1865"/>
          </a:p>
        </p:txBody>
      </p:sp>
      <p:sp>
        <p:nvSpPr>
          <p:cNvPr id="384" name="Google Shape;384;p18"/>
          <p:cNvSpPr txBox="1"/>
          <p:nvPr>
            <p:ph idx="1" type="body"/>
          </p:nvPr>
        </p:nvSpPr>
        <p:spPr>
          <a:xfrm>
            <a:off x="3212550" y="1204350"/>
            <a:ext cx="3043800" cy="35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20320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865" u="sng"/>
              <a:t>HOW you say it:</a:t>
            </a:r>
            <a:endParaRPr sz="1865" u="sng"/>
          </a:p>
          <a:p>
            <a:pPr indent="0" lvl="0" marL="20320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t/>
            </a:r>
            <a:endParaRPr sz="1865" u="sng"/>
          </a:p>
          <a:p>
            <a:pPr indent="-207327" lvl="0" marL="203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65"/>
              <a:buChar char="●"/>
            </a:pPr>
            <a:r>
              <a:rPr lang="en" sz="1865"/>
              <a:t>Tone</a:t>
            </a:r>
            <a:endParaRPr sz="1865"/>
          </a:p>
          <a:p>
            <a:pPr indent="-202406" lvl="1" marL="406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88"/>
              <a:buChar char="○"/>
            </a:pPr>
            <a:r>
              <a:rPr lang="en" sz="1495"/>
              <a:t>There are times where it's ok to be firm, however, make sure you're not condescending, or impatient </a:t>
            </a:r>
            <a:endParaRPr sz="1495"/>
          </a:p>
          <a:p>
            <a:pPr indent="-207327" lvl="0" marL="203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65"/>
              <a:buChar char="●"/>
            </a:pPr>
            <a:r>
              <a:rPr lang="en" sz="1865"/>
              <a:t>Volume</a:t>
            </a:r>
            <a:endParaRPr sz="1865"/>
          </a:p>
          <a:p>
            <a:pPr indent="-202406" lvl="1" marL="406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88"/>
              <a:buFont typeface="Consolas"/>
              <a:buChar char="○"/>
            </a:pPr>
            <a:r>
              <a:rPr lang="en" sz="1495"/>
              <a:t>Be clear while avoiding yelling </a:t>
            </a:r>
            <a:endParaRPr sz="1495"/>
          </a:p>
          <a:p>
            <a:pPr indent="-202406" lvl="1" marL="4064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88"/>
              <a:buFont typeface="Consolas"/>
              <a:buChar char="○"/>
            </a:pPr>
            <a:r>
              <a:rPr lang="en" sz="1495"/>
              <a:t>Often speaking softer will get a camper's attention better than yelling</a:t>
            </a:r>
            <a:endParaRPr sz="1495"/>
          </a:p>
          <a:p>
            <a:pPr indent="-207327" lvl="0" marL="203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65"/>
              <a:buChar char="●"/>
            </a:pPr>
            <a:r>
              <a:rPr lang="en" sz="1865"/>
              <a:t> Cadence</a:t>
            </a:r>
            <a:endParaRPr sz="1865"/>
          </a:p>
          <a:p>
            <a:pPr indent="-202406" lvl="1" marL="406400" rtl="0" algn="l">
              <a:lnSpc>
                <a:spcPct val="80000"/>
              </a:lnSpc>
              <a:spcBef>
                <a:spcPts val="500"/>
              </a:spcBef>
              <a:spcAft>
                <a:spcPts val="1200"/>
              </a:spcAft>
              <a:buClr>
                <a:schemeClr val="dk1"/>
              </a:buClr>
              <a:buSzPts val="1588"/>
              <a:buFont typeface="Consolas"/>
              <a:buChar char="○"/>
            </a:pPr>
            <a:r>
              <a:rPr lang="en" sz="1495"/>
              <a:t>Try to keep your voice calm</a:t>
            </a:r>
            <a:endParaRPr sz="1495"/>
          </a:p>
        </p:txBody>
      </p:sp>
      <p:sp>
        <p:nvSpPr>
          <p:cNvPr id="385" name="Google Shape;385;p18"/>
          <p:cNvSpPr txBox="1"/>
          <p:nvPr>
            <p:ph idx="1" type="body"/>
          </p:nvPr>
        </p:nvSpPr>
        <p:spPr>
          <a:xfrm>
            <a:off x="6256325" y="1204350"/>
            <a:ext cx="2790600" cy="39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729" u="sng"/>
              <a:t>What</a:t>
            </a:r>
            <a:r>
              <a:rPr lang="en" sz="1729" u="sng"/>
              <a:t> your BODY is saying:</a:t>
            </a:r>
            <a:endParaRPr sz="1729" u="sng"/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1729" u="sng"/>
          </a:p>
          <a:p>
            <a:pPr indent="-198755" lvl="0" marL="203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30"/>
              <a:buChar char="●"/>
            </a:pPr>
            <a:r>
              <a:rPr lang="en" sz="1729"/>
              <a:t>Avoid crossing your arms </a:t>
            </a:r>
            <a:endParaRPr sz="1729"/>
          </a:p>
          <a:p>
            <a:pPr indent="-198755" lvl="0" marL="203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730"/>
              <a:buChar char="●"/>
            </a:pPr>
            <a:r>
              <a:rPr lang="en" sz="1729"/>
              <a:t>Safety stance </a:t>
            </a:r>
            <a:endParaRPr sz="1729"/>
          </a:p>
          <a:p>
            <a:pPr indent="-198755" lvl="0" marL="203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730"/>
              <a:buChar char="●"/>
            </a:pPr>
            <a:r>
              <a:rPr lang="en" sz="1729"/>
              <a:t>Be aware of your facial expressions </a:t>
            </a:r>
            <a:endParaRPr sz="1729"/>
          </a:p>
          <a:p>
            <a:pPr indent="-198755" lvl="0" marL="203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730"/>
              <a:buChar char="●"/>
            </a:pPr>
            <a:r>
              <a:rPr lang="en" sz="1729"/>
              <a:t>Move slowly </a:t>
            </a:r>
            <a:endParaRPr sz="1729"/>
          </a:p>
          <a:p>
            <a:pPr indent="-198755" lvl="0" marL="203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730"/>
              <a:buChar char="●"/>
            </a:pPr>
            <a:r>
              <a:rPr lang="en" sz="1729"/>
              <a:t>Do not attempt to touch the camper even in a friendly </a:t>
            </a:r>
            <a:r>
              <a:rPr lang="en" sz="1729"/>
              <a:t>manor</a:t>
            </a:r>
            <a:r>
              <a:rPr lang="en" sz="1729"/>
              <a:t>.</a:t>
            </a:r>
            <a:endParaRPr sz="1729"/>
          </a:p>
          <a:p>
            <a:pPr indent="-195262" lvl="1" marL="406400" rtl="0" algn="l">
              <a:lnSpc>
                <a:spcPct val="80000"/>
              </a:lnSpc>
              <a:spcBef>
                <a:spcPts val="500"/>
              </a:spcBef>
              <a:spcAft>
                <a:spcPts val="1200"/>
              </a:spcAft>
              <a:buClr>
                <a:schemeClr val="dk1"/>
              </a:buClr>
              <a:buSzPts val="1475"/>
              <a:buFont typeface="Consolas"/>
              <a:buChar char="○"/>
            </a:pPr>
            <a:r>
              <a:rPr lang="en" sz="1390"/>
              <a:t>This can be seen as threatening to some even if you don’t mean it to be</a:t>
            </a:r>
            <a:endParaRPr sz="1390"/>
          </a:p>
        </p:txBody>
      </p:sp>
      <p:sp>
        <p:nvSpPr>
          <p:cNvPr id="386" name="Google Shape;386;p18"/>
          <p:cNvSpPr txBox="1"/>
          <p:nvPr>
            <p:ph type="title"/>
          </p:nvPr>
        </p:nvSpPr>
        <p:spPr>
          <a:xfrm>
            <a:off x="1142108" y="205978"/>
            <a:ext cx="68598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nsolas"/>
              <a:buNone/>
            </a:pPr>
            <a:r>
              <a:rPr lang="en" sz="4000"/>
              <a:t>You're Reaction Matters</a:t>
            </a:r>
            <a:endParaRPr sz="4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19"/>
          <p:cNvSpPr txBox="1"/>
          <p:nvPr>
            <p:ph type="title"/>
          </p:nvPr>
        </p:nvSpPr>
        <p:spPr>
          <a:xfrm>
            <a:off x="370650" y="409300"/>
            <a:ext cx="84027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60"/>
              <a:buFont typeface="Consolas"/>
              <a:buNone/>
            </a:pPr>
            <a:r>
              <a:rPr lang="en" sz="3400"/>
              <a:t>If you come across another counselor working with a dis-regulated camper</a:t>
            </a:r>
            <a:endParaRPr sz="3400"/>
          </a:p>
        </p:txBody>
      </p:sp>
      <p:sp>
        <p:nvSpPr>
          <p:cNvPr id="392" name="Google Shape;392;p19"/>
          <p:cNvSpPr txBox="1"/>
          <p:nvPr>
            <p:ph idx="1" type="body"/>
          </p:nvPr>
        </p:nvSpPr>
        <p:spPr>
          <a:xfrm>
            <a:off x="1142108" y="1581150"/>
            <a:ext cx="6859800" cy="32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-228600" lvl="0" marL="203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Don't stare at the camper – when there is an audience behaviors tend to get worse</a:t>
            </a:r>
            <a:endParaRPr sz="2200"/>
          </a:p>
          <a:p>
            <a:pPr indent="-228600" lvl="0" marL="203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Ask if they need help or want help called – respect the answer</a:t>
            </a:r>
            <a:endParaRPr sz="2200"/>
          </a:p>
          <a:p>
            <a:pPr indent="-228600" lvl="0" marL="203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Direct other campers away and keep their attention off of the situation as best as you can </a:t>
            </a:r>
            <a:endParaRPr sz="2200"/>
          </a:p>
          <a:p>
            <a:pPr indent="-228600" lvl="0" marL="20320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Reassure them the camper is safe and is being helped </a:t>
            </a:r>
            <a:endParaRPr sz="2200"/>
          </a:p>
          <a:p>
            <a:pPr indent="-88900" lvl="0" marL="203200" rtl="0" algn="l">
              <a:lnSpc>
                <a:spcPct val="90000"/>
              </a:lnSpc>
              <a:spcBef>
                <a:spcPts val="1400"/>
              </a:spcBef>
              <a:spcAft>
                <a:spcPts val="1200"/>
              </a:spcAft>
              <a:buClr>
                <a:schemeClr val="lt1"/>
              </a:buClr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20"/>
          <p:cNvSpPr txBox="1"/>
          <p:nvPr>
            <p:ph type="title"/>
          </p:nvPr>
        </p:nvSpPr>
        <p:spPr>
          <a:xfrm>
            <a:off x="1142108" y="205978"/>
            <a:ext cx="68598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onsolas"/>
              <a:buNone/>
            </a:pPr>
            <a:r>
              <a:rPr lang="en" sz="4000"/>
              <a:t>Things to remember:</a:t>
            </a:r>
            <a:endParaRPr sz="4000"/>
          </a:p>
        </p:txBody>
      </p:sp>
      <p:sp>
        <p:nvSpPr>
          <p:cNvPr id="398" name="Google Shape;398;p20"/>
          <p:cNvSpPr txBox="1"/>
          <p:nvPr>
            <p:ph idx="1" type="body"/>
          </p:nvPr>
        </p:nvSpPr>
        <p:spPr>
          <a:xfrm>
            <a:off x="1142108" y="1233350"/>
            <a:ext cx="6859800" cy="32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228600" lvl="0" marL="203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It's better to be proactive than reactive</a:t>
            </a:r>
            <a:br>
              <a:rPr lang="en" sz="2200"/>
            </a:br>
            <a:endParaRPr sz="2200"/>
          </a:p>
          <a:p>
            <a:pPr indent="-228600" lvl="0" marL="203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Follow through 100% of the time</a:t>
            </a:r>
            <a:endParaRPr sz="2200"/>
          </a:p>
          <a:p>
            <a:pPr indent="-228600" lvl="0" marL="203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Never be alone with a camper </a:t>
            </a:r>
            <a:endParaRPr sz="2200"/>
          </a:p>
          <a:p>
            <a:pPr indent="-228600" lvl="0" marL="203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Know when to tag in/out</a:t>
            </a:r>
            <a:endParaRPr sz="2200"/>
          </a:p>
          <a:p>
            <a:pPr indent="-228600" lvl="0" marL="203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Work as a team</a:t>
            </a:r>
            <a:endParaRPr sz="2200"/>
          </a:p>
          <a:p>
            <a:pPr indent="-228600" lvl="0" marL="203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Be mindful of your own actions</a:t>
            </a:r>
            <a:endParaRPr sz="2200"/>
          </a:p>
          <a:p>
            <a:pPr indent="-234950" lvl="0" marL="20320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" sz="2100"/>
              <a:t>DON'T TAKE IT PERSONALLY –  it's not about you</a:t>
            </a:r>
            <a:endParaRPr sz="2200"/>
          </a:p>
          <a:p>
            <a:pPr indent="-228600" lvl="0" marL="203200" rtl="0" algn="l">
              <a:lnSpc>
                <a:spcPct val="80000"/>
              </a:lnSpc>
              <a:spcBef>
                <a:spcPts val="1400"/>
              </a:spcBef>
              <a:spcAft>
                <a:spcPts val="1200"/>
              </a:spcAft>
              <a:buClr>
                <a:schemeClr val="dk1"/>
              </a:buClr>
              <a:buSzPts val="2200"/>
              <a:buChar char="●"/>
            </a:pPr>
            <a:r>
              <a:rPr lang="en" sz="2200"/>
              <a:t>DON'T PICK UP THE ROPE</a:t>
            </a:r>
            <a:endParaRPr sz="2200"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72C7144727543865B549192CD0752" ma:contentTypeVersion="20" ma:contentTypeDescription="Create a new document." ma:contentTypeScope="" ma:versionID="451df7af00b005e75f2086febc732608">
  <xsd:schema xmlns:xsd="http://www.w3.org/2001/XMLSchema" xmlns:xs="http://www.w3.org/2001/XMLSchema" xmlns:p="http://schemas.microsoft.com/office/2006/metadata/properties" xmlns:ns1="http://schemas.microsoft.com/sharepoint/v3" xmlns:ns2="f6f5788f-c96a-4340-93c6-9f8c3955b8dc" xmlns:ns3="371f4c37-d7f1-4200-88d3-2f78fc5f8b88" targetNamespace="http://schemas.microsoft.com/office/2006/metadata/properties" ma:root="true" ma:fieldsID="f77cf0daa3edd5dd8ac486fc0db3cf99" ns1:_="" ns2:_="" ns3:_="">
    <xsd:import namespace="http://schemas.microsoft.com/sharepoint/v3"/>
    <xsd:import namespace="f6f5788f-c96a-4340-93c6-9f8c3955b8dc"/>
    <xsd:import namespace="371f4c37-d7f1-4200-88d3-2f78fc5f8b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5788f-c96a-4340-93c6-9f8c3955b8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abb1ab42-7277-4699-bffd-c4f8fd762e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1f4c37-d7f1-4200-88d3-2f78fc5f8b8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a5fe7a09-8699-4c30-88ee-fc92c368afc7}" ma:internalName="TaxCatchAll" ma:showField="CatchAllData" ma:web="371f4c37-d7f1-4200-88d3-2f78fc5f8b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371f4c37-d7f1-4200-88d3-2f78fc5f8b88" xsi:nil="true"/>
    <lcf76f155ced4ddcb4097134ff3c332f xmlns="f6f5788f-c96a-4340-93c6-9f8c3955b8d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6998818-92CB-48F0-815F-0CF39298C079}"/>
</file>

<file path=customXml/itemProps2.xml><?xml version="1.0" encoding="utf-8"?>
<ds:datastoreItem xmlns:ds="http://schemas.openxmlformats.org/officeDocument/2006/customXml" ds:itemID="{84109292-C7B7-4FEA-B182-6959A708764A}"/>
</file>

<file path=customXml/itemProps3.xml><?xml version="1.0" encoding="utf-8"?>
<ds:datastoreItem xmlns:ds="http://schemas.openxmlformats.org/officeDocument/2006/customXml" ds:itemID="{ECB31066-9569-4932-A8CB-44DBC8F7A447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0x01010024772C7144727543865B549192CD0752</vt:lpwstr>
  </property>
</Properties>
</file>