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2" Type="http://schemas.openxmlformats.org/officeDocument/2006/relationships/custom-properties" Target="docProps/custom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60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Nunito"/>
      <p:regular r:id="rId13"/>
      <p:bold r:id="rId14"/>
      <p:italic r:id="rId15"/>
      <p:boldItalic r:id="rId16"/>
    </p:embeddedFont>
    <p:embeddedFont>
      <p:font typeface="Corbel"/>
      <p:regular r:id="rId17"/>
      <p:bold r:id="rId18"/>
      <p:italic r:id="rId19"/>
      <p:boldItalic r:id="rId20"/>
    </p:embeddedFont>
    <p:embeddedFont>
      <p:font typeface="Maven Pro"/>
      <p:regular r:id="rId21"/>
      <p:bold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font" Target="fonts/Nunito-regular.fntdata"/><Relationship Id="rId18" Type="http://schemas.openxmlformats.org/officeDocument/2006/relationships/font" Target="fonts/Corbel-bold.fntdata"/><Relationship Id="rId8" Type="http://schemas.openxmlformats.org/officeDocument/2006/relationships/slide" Target="slides/slide3.xml"/><Relationship Id="rId21" Type="http://schemas.openxmlformats.org/officeDocument/2006/relationships/font" Target="fonts/MavenPro-regular.fntdata"/><Relationship Id="rId3" Type="http://schemas.openxmlformats.org/officeDocument/2006/relationships/presProps" Target="presProps.xml"/><Relationship Id="rId12" Type="http://schemas.openxmlformats.org/officeDocument/2006/relationships/slide" Target="slides/slide7.xml"/><Relationship Id="rId17" Type="http://schemas.openxmlformats.org/officeDocument/2006/relationships/font" Target="fonts/Corbel-regular.fntdata"/><Relationship Id="rId7" Type="http://schemas.openxmlformats.org/officeDocument/2006/relationships/slide" Target="slides/slide2.xml"/><Relationship Id="rId25" Type="http://schemas.openxmlformats.org/officeDocument/2006/relationships/customXml" Target="../customXml/item3.xml"/><Relationship Id="rId20" Type="http://schemas.openxmlformats.org/officeDocument/2006/relationships/font" Target="fonts/Corbel-boldItalic.fntdata"/><Relationship Id="rId2" Type="http://schemas.openxmlformats.org/officeDocument/2006/relationships/viewProps" Target="viewProps.xml"/><Relationship Id="rId16" Type="http://schemas.openxmlformats.org/officeDocument/2006/relationships/font" Target="fonts/Nunito-boldItalic.fntdata"/><Relationship Id="rId11" Type="http://schemas.openxmlformats.org/officeDocument/2006/relationships/slide" Target="slides/slide6.xml"/><Relationship Id="rId1" Type="http://schemas.openxmlformats.org/officeDocument/2006/relationships/theme" Target="theme/theme2.xml"/><Relationship Id="rId6" Type="http://schemas.openxmlformats.org/officeDocument/2006/relationships/slide" Target="slides/slide1.xml"/><Relationship Id="rId24" Type="http://schemas.openxmlformats.org/officeDocument/2006/relationships/customXml" Target="../customXml/item2.xml"/><Relationship Id="rId15" Type="http://schemas.openxmlformats.org/officeDocument/2006/relationships/font" Target="fonts/Nunito-italic.fntdata"/><Relationship Id="rId5" Type="http://schemas.openxmlformats.org/officeDocument/2006/relationships/notesMaster" Target="notesMasters/notesMaster1.xml"/><Relationship Id="rId23" Type="http://schemas.openxmlformats.org/officeDocument/2006/relationships/customXml" Target="../customXml/item1.xml"/><Relationship Id="rId10" Type="http://schemas.openxmlformats.org/officeDocument/2006/relationships/slide" Target="slides/slide5.xml"/><Relationship Id="rId19" Type="http://schemas.openxmlformats.org/officeDocument/2006/relationships/font" Target="fonts/Corbel-italic.fntdata"/><Relationship Id="rId22" Type="http://schemas.openxmlformats.org/officeDocument/2006/relationships/font" Target="fonts/MavenPro-bold.fntdata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Nunito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54" name="Shape 3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5" name="Google Shape;355;g2542221b4c8_2_137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56" name="Google Shape;356;g2542221b4c8_2_1376:notes"/>
          <p:cNvSpPr/>
          <p:nvPr>
            <p:ph idx="2" type="sldImg"/>
          </p:nvPr>
        </p:nvSpPr>
        <p:spPr>
          <a:xfrm>
            <a:off x="381794" y="685800"/>
            <a:ext cx="6094412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0" name="Shape 3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Google Shape;361;g2542221b4c8_2_15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62" name="Google Shape;362;g2542221b4c8_2_1532:notes"/>
          <p:cNvSpPr/>
          <p:nvPr>
            <p:ph idx="2" type="sldImg"/>
          </p:nvPr>
        </p:nvSpPr>
        <p:spPr>
          <a:xfrm>
            <a:off x="381794" y="685800"/>
            <a:ext cx="6094412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66" name="Shape 3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7" name="Google Shape;367;g2542221b4c8_2_148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solidFill>
                <a:schemeClr val="dk1"/>
              </a:solidFill>
            </a:endParaRPr>
          </a:p>
        </p:txBody>
      </p:sp>
      <p:sp>
        <p:nvSpPr>
          <p:cNvPr id="368" name="Google Shape;368;g2542221b4c8_2_1489:notes"/>
          <p:cNvSpPr/>
          <p:nvPr>
            <p:ph idx="2" type="sldImg"/>
          </p:nvPr>
        </p:nvSpPr>
        <p:spPr>
          <a:xfrm>
            <a:off x="381794" y="685800"/>
            <a:ext cx="6094412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3" name="Shape 3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" name="Google Shape;374;g2542221b4c8_2_15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5" name="Google Shape;375;g2542221b4c8_2_1510:notes"/>
          <p:cNvSpPr/>
          <p:nvPr>
            <p:ph idx="2" type="sldImg"/>
          </p:nvPr>
        </p:nvSpPr>
        <p:spPr>
          <a:xfrm>
            <a:off x="381794" y="685800"/>
            <a:ext cx="6094412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9" name="Shape 3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0" name="Google Shape;380;g2e0292b76b0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1" name="Google Shape;381;g2e0292b76b0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87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Google Shape;388;g2542221b4c8_2_15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9" name="Google Shape;389;g2542221b4c8_2_1527:notes"/>
          <p:cNvSpPr/>
          <p:nvPr>
            <p:ph idx="2" type="sldImg"/>
          </p:nvPr>
        </p:nvSpPr>
        <p:spPr>
          <a:xfrm>
            <a:off x="381794" y="685800"/>
            <a:ext cx="6094412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93" name="Shape 3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4" name="Google Shape;394;g3622c5c6ae0_0_159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95" name="Google Shape;395;g3622c5c6ae0_0_1590:notes"/>
          <p:cNvSpPr/>
          <p:nvPr>
            <p:ph idx="2" type="sldImg"/>
          </p:nvPr>
        </p:nvSpPr>
        <p:spPr>
          <a:xfrm>
            <a:off x="381794" y="685800"/>
            <a:ext cx="60945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3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7343003" y="3409675"/>
            <a:ext cx="1691422" cy="1732548"/>
            <a:chOff x="7343003" y="3409675"/>
            <a:chExt cx="1691422" cy="1732548"/>
          </a:xfrm>
        </p:grpSpPr>
        <p:grpSp>
          <p:nvGrpSpPr>
            <p:cNvPr id="11" name="Google Shape;11;p2"/>
            <p:cNvGrpSpPr/>
            <p:nvPr/>
          </p:nvGrpSpPr>
          <p:grpSpPr>
            <a:xfrm>
              <a:off x="7343003" y="4453711"/>
              <a:ext cx="316800" cy="688513"/>
              <a:chOff x="7343003" y="4453711"/>
              <a:chExt cx="316800" cy="688513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7343003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7343003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" name="Google Shape;14;p2"/>
            <p:cNvGrpSpPr/>
            <p:nvPr/>
          </p:nvGrpSpPr>
          <p:grpSpPr>
            <a:xfrm>
              <a:off x="7801210" y="4105700"/>
              <a:ext cx="316800" cy="1036523"/>
              <a:chOff x="7801210" y="4105700"/>
              <a:chExt cx="316800" cy="1036523"/>
            </a:xfrm>
          </p:grpSpPr>
          <p:sp>
            <p:nvSpPr>
              <p:cNvPr id="15" name="Google Shape;15;p2"/>
              <p:cNvSpPr/>
              <p:nvPr/>
            </p:nvSpPr>
            <p:spPr>
              <a:xfrm>
                <a:off x="7801210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7801210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7801210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" name="Google Shape;18;p2"/>
            <p:cNvGrpSpPr/>
            <p:nvPr/>
          </p:nvGrpSpPr>
          <p:grpSpPr>
            <a:xfrm>
              <a:off x="8259418" y="3757688"/>
              <a:ext cx="316800" cy="1384535"/>
              <a:chOff x="8259418" y="3757688"/>
              <a:chExt cx="316800" cy="1384535"/>
            </a:xfrm>
          </p:grpSpPr>
          <p:sp>
            <p:nvSpPr>
              <p:cNvPr id="19" name="Google Shape;19;p2"/>
              <p:cNvSpPr/>
              <p:nvPr/>
            </p:nvSpPr>
            <p:spPr>
              <a:xfrm>
                <a:off x="8259418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8259418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8259418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8259418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" name="Google Shape;23;p2"/>
            <p:cNvGrpSpPr/>
            <p:nvPr/>
          </p:nvGrpSpPr>
          <p:grpSpPr>
            <a:xfrm>
              <a:off x="8717625" y="3409675"/>
              <a:ext cx="316800" cy="1732548"/>
              <a:chOff x="8717625" y="3409675"/>
              <a:chExt cx="316800" cy="1732548"/>
            </a:xfrm>
          </p:grpSpPr>
          <p:sp>
            <p:nvSpPr>
              <p:cNvPr id="24" name="Google Shape;24;p2"/>
              <p:cNvSpPr/>
              <p:nvPr/>
            </p:nvSpPr>
            <p:spPr>
              <a:xfrm>
                <a:off x="8717625" y="4453711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8717625" y="3757688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8717625" y="410570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8717625" y="3409675"/>
                <a:ext cx="316800" cy="1732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8" name="Google Shape;28;p2"/>
              <p:cNvSpPr/>
              <p:nvPr/>
            </p:nvSpPr>
            <p:spPr>
              <a:xfrm>
                <a:off x="8717625" y="4801723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043503" y="0"/>
            <a:ext cx="3814072" cy="3839102"/>
            <a:chOff x="5043503" y="0"/>
            <a:chExt cx="3814072" cy="3839102"/>
          </a:xfrm>
        </p:grpSpPr>
        <p:sp>
          <p:nvSpPr>
            <p:cNvPr id="30" name="Google Shape;30;p2"/>
            <p:cNvSpPr/>
            <p:nvPr/>
          </p:nvSpPr>
          <p:spPr>
            <a:xfrm>
              <a:off x="8460975" y="1817775"/>
              <a:ext cx="396600" cy="3966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-9830444">
              <a:off x="6469759" y="3480728"/>
              <a:ext cx="320148" cy="320148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2" name="Google Shape;32;p2"/>
            <p:cNvGrpSpPr/>
            <p:nvPr/>
          </p:nvGrpSpPr>
          <p:grpSpPr>
            <a:xfrm>
              <a:off x="7647812" y="2704283"/>
              <a:ext cx="635219" cy="635219"/>
              <a:chOff x="6725724" y="2701260"/>
              <a:chExt cx="1208101" cy="1208100"/>
            </a:xfrm>
          </p:grpSpPr>
          <p:sp>
            <p:nvSpPr>
              <p:cNvPr id="33" name="Google Shape;33;p2"/>
              <p:cNvSpPr/>
              <p:nvPr/>
            </p:nvSpPr>
            <p:spPr>
              <a:xfrm rot="5400000">
                <a:off x="6725725" y="2701260"/>
                <a:ext cx="1208100" cy="12081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 rot="5400000">
                <a:off x="6725724" y="2701260"/>
                <a:ext cx="1208100" cy="1208100"/>
              </a:xfrm>
              <a:prstGeom prst="pie">
                <a:avLst>
                  <a:gd fmla="val 8244818" name="adj1"/>
                  <a:gd fmla="val 16246175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 rot="5400000">
                <a:off x="6954988" y="2930398"/>
                <a:ext cx="749700" cy="749700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36" name="Google Shape;36;p2"/>
            <p:cNvSpPr/>
            <p:nvPr/>
          </p:nvSpPr>
          <p:spPr>
            <a:xfrm>
              <a:off x="8460975" y="1817775"/>
              <a:ext cx="396600" cy="396600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grpSp>
          <p:nvGrpSpPr>
            <p:cNvPr id="37" name="Google Shape;37;p2"/>
            <p:cNvGrpSpPr/>
            <p:nvPr/>
          </p:nvGrpSpPr>
          <p:grpSpPr>
            <a:xfrm>
              <a:off x="7952720" y="179238"/>
              <a:ext cx="873165" cy="873003"/>
              <a:chOff x="7754428" y="208725"/>
              <a:chExt cx="541800" cy="541800"/>
            </a:xfrm>
          </p:grpSpPr>
          <p:sp>
            <p:nvSpPr>
              <p:cNvPr id="38" name="Google Shape;38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ellipse">
                <a:avLst/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39" name="Google Shape;39;p2"/>
              <p:cNvSpPr/>
              <p:nvPr/>
            </p:nvSpPr>
            <p:spPr>
              <a:xfrm rot="-8647347">
                <a:off x="7831319" y="285616"/>
                <a:ext cx="388018" cy="388018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41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sp>
          <p:nvSpPr>
            <p:cNvPr id="40" name="Google Shape;40;p2"/>
            <p:cNvSpPr/>
            <p:nvPr/>
          </p:nvSpPr>
          <p:spPr>
            <a:xfrm>
              <a:off x="5399840" y="356365"/>
              <a:ext cx="2577000" cy="257700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2043858">
              <a:off x="5503813" y="460310"/>
              <a:ext cx="2369480" cy="2369480"/>
            </a:xfrm>
            <a:prstGeom prst="ellipse">
              <a:avLst/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5399795" y="360281"/>
              <a:ext cx="2577000" cy="2577000"/>
            </a:xfrm>
            <a:prstGeom prst="pie">
              <a:avLst>
                <a:gd fmla="val 8801158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 rot="2044777">
              <a:off x="5911449" y="867729"/>
              <a:ext cx="1554223" cy="1554223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5399795" y="356358"/>
              <a:ext cx="2577000" cy="2577000"/>
            </a:xfrm>
            <a:prstGeom prst="pie">
              <a:avLst>
                <a:gd fmla="val 1255410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-9830444">
              <a:off x="6469759" y="3480727"/>
              <a:ext cx="320148" cy="320148"/>
            </a:xfrm>
            <a:prstGeom prst="pie">
              <a:avLst>
                <a:gd fmla="val 19376841" name="adj1"/>
                <a:gd fmla="val 16200000" name="adj2"/>
              </a:avLst>
            </a:prstGeom>
            <a:solidFill>
              <a:schemeClr val="lt1">
                <a:alpha val="9410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46" name="Google Shape;46;p2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Google Shape;47;p2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1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8" name="Google Shape;48;p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bg>
      <p:bgPr>
        <a:solidFill>
          <a:schemeClr val="accent3"/>
        </a:solidFill>
      </p:bgPr>
    </p:bg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2" name="Google Shape;142;p11"/>
          <p:cNvGrpSpPr/>
          <p:nvPr/>
        </p:nvGrpSpPr>
        <p:grpSpPr>
          <a:xfrm>
            <a:off x="52" y="4099200"/>
            <a:ext cx="9144036" cy="1044300"/>
            <a:chOff x="52" y="4099200"/>
            <a:chExt cx="9144036" cy="1044300"/>
          </a:xfrm>
        </p:grpSpPr>
        <p:grpSp>
          <p:nvGrpSpPr>
            <p:cNvPr id="143" name="Google Shape;143;p11"/>
            <p:cNvGrpSpPr/>
            <p:nvPr/>
          </p:nvGrpSpPr>
          <p:grpSpPr>
            <a:xfrm>
              <a:off x="52" y="4309200"/>
              <a:ext cx="231622" cy="834300"/>
              <a:chOff x="2688737" y="4301380"/>
              <a:chExt cx="231900" cy="834300"/>
            </a:xfrm>
          </p:grpSpPr>
          <p:sp>
            <p:nvSpPr>
              <p:cNvPr id="144" name="Google Shape;144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5" name="Google Shape;145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6" name="Google Shape;146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47" name="Google Shape;147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48" name="Google Shape;148;p11"/>
            <p:cNvGrpSpPr/>
            <p:nvPr/>
          </p:nvGrpSpPr>
          <p:grpSpPr>
            <a:xfrm>
              <a:off x="371406" y="4099200"/>
              <a:ext cx="231622" cy="1044300"/>
              <a:chOff x="2688737" y="4091380"/>
              <a:chExt cx="231900" cy="1044300"/>
            </a:xfrm>
          </p:grpSpPr>
          <p:sp>
            <p:nvSpPr>
              <p:cNvPr id="149" name="Google Shape;149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0" name="Google Shape;150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1" name="Google Shape;15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2" name="Google Shape;152;p11"/>
              <p:cNvSpPr/>
              <p:nvPr/>
            </p:nvSpPr>
            <p:spPr>
              <a:xfrm flipH="1">
                <a:off x="2688737" y="4091380"/>
                <a:ext cx="2319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3" name="Google Shape;153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4" name="Google Shape;154;p11"/>
            <p:cNvGrpSpPr/>
            <p:nvPr/>
          </p:nvGrpSpPr>
          <p:grpSpPr>
            <a:xfrm>
              <a:off x="742761" y="4309200"/>
              <a:ext cx="231622" cy="834300"/>
              <a:chOff x="2688737" y="4301380"/>
              <a:chExt cx="231900" cy="834300"/>
            </a:xfrm>
          </p:grpSpPr>
          <p:sp>
            <p:nvSpPr>
              <p:cNvPr id="155" name="Google Shape;155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6" name="Google Shape;156;p11"/>
              <p:cNvSpPr/>
              <p:nvPr/>
            </p:nvSpPr>
            <p:spPr>
              <a:xfrm flipH="1">
                <a:off x="2688737" y="4301380"/>
                <a:ext cx="2319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7" name="Google Shape;157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58" name="Google Shape;158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59" name="Google Shape;159;p11"/>
            <p:cNvGrpSpPr/>
            <p:nvPr/>
          </p:nvGrpSpPr>
          <p:grpSpPr>
            <a:xfrm>
              <a:off x="1114115" y="4518900"/>
              <a:ext cx="231622" cy="624600"/>
              <a:chOff x="2688737" y="4511080"/>
              <a:chExt cx="231900" cy="624600"/>
            </a:xfrm>
          </p:grpSpPr>
          <p:sp>
            <p:nvSpPr>
              <p:cNvPr id="160" name="Google Shape;160;p11"/>
              <p:cNvSpPr/>
              <p:nvPr/>
            </p:nvSpPr>
            <p:spPr>
              <a:xfrm flipH="1">
                <a:off x="2688737" y="4720780"/>
                <a:ext cx="2319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1" name="Google Shape;161;p11"/>
              <p:cNvSpPr/>
              <p:nvPr/>
            </p:nvSpPr>
            <p:spPr>
              <a:xfrm flipH="1">
                <a:off x="2688737" y="4511080"/>
                <a:ext cx="2319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2" name="Google Shape;162;p11"/>
              <p:cNvSpPr/>
              <p:nvPr/>
            </p:nvSpPr>
            <p:spPr>
              <a:xfrm flipH="1">
                <a:off x="2688737" y="4930480"/>
                <a:ext cx="2319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3" name="Google Shape;163;p11"/>
            <p:cNvGrpSpPr/>
            <p:nvPr/>
          </p:nvGrpSpPr>
          <p:grpSpPr>
            <a:xfrm>
              <a:off x="1856753" y="4099200"/>
              <a:ext cx="231600" cy="1044300"/>
              <a:chOff x="1856753" y="4099200"/>
              <a:chExt cx="231600" cy="1044300"/>
            </a:xfrm>
          </p:grpSpPr>
          <p:sp>
            <p:nvSpPr>
              <p:cNvPr id="164" name="Google Shape;164;p11"/>
              <p:cNvSpPr/>
              <p:nvPr/>
            </p:nvSpPr>
            <p:spPr>
              <a:xfrm flipH="1">
                <a:off x="185675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5" name="Google Shape;165;p11"/>
              <p:cNvSpPr/>
              <p:nvPr/>
            </p:nvSpPr>
            <p:spPr>
              <a:xfrm flipH="1">
                <a:off x="185675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6" name="Google Shape;166;p11"/>
              <p:cNvSpPr/>
              <p:nvPr/>
            </p:nvSpPr>
            <p:spPr>
              <a:xfrm flipH="1">
                <a:off x="185675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7" name="Google Shape;167;p11"/>
              <p:cNvSpPr/>
              <p:nvPr/>
            </p:nvSpPr>
            <p:spPr>
              <a:xfrm flipH="1">
                <a:off x="1856753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68" name="Google Shape;168;p11"/>
              <p:cNvSpPr/>
              <p:nvPr/>
            </p:nvSpPr>
            <p:spPr>
              <a:xfrm flipH="1">
                <a:off x="185675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69" name="Google Shape;169;p11"/>
            <p:cNvGrpSpPr/>
            <p:nvPr/>
          </p:nvGrpSpPr>
          <p:grpSpPr>
            <a:xfrm>
              <a:off x="2228107" y="4309200"/>
              <a:ext cx="231600" cy="834300"/>
              <a:chOff x="2228107" y="4309200"/>
              <a:chExt cx="231600" cy="834300"/>
            </a:xfrm>
          </p:grpSpPr>
          <p:sp>
            <p:nvSpPr>
              <p:cNvPr id="170" name="Google Shape;170;p11"/>
              <p:cNvSpPr/>
              <p:nvPr/>
            </p:nvSpPr>
            <p:spPr>
              <a:xfrm flipH="1">
                <a:off x="222810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1" name="Google Shape;171;p11"/>
              <p:cNvSpPr/>
              <p:nvPr/>
            </p:nvSpPr>
            <p:spPr>
              <a:xfrm flipH="1">
                <a:off x="2228107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2" name="Google Shape;172;p11"/>
              <p:cNvSpPr/>
              <p:nvPr/>
            </p:nvSpPr>
            <p:spPr>
              <a:xfrm flipH="1">
                <a:off x="222810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3" name="Google Shape;173;p11"/>
              <p:cNvSpPr/>
              <p:nvPr/>
            </p:nvSpPr>
            <p:spPr>
              <a:xfrm flipH="1">
                <a:off x="222810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4" name="Google Shape;174;p11"/>
            <p:cNvGrpSpPr/>
            <p:nvPr/>
          </p:nvGrpSpPr>
          <p:grpSpPr>
            <a:xfrm>
              <a:off x="2599462" y="4518900"/>
              <a:ext cx="231600" cy="624600"/>
              <a:chOff x="2599462" y="4518900"/>
              <a:chExt cx="231600" cy="624600"/>
            </a:xfrm>
          </p:grpSpPr>
          <p:sp>
            <p:nvSpPr>
              <p:cNvPr id="175" name="Google Shape;175;p11"/>
              <p:cNvSpPr/>
              <p:nvPr/>
            </p:nvSpPr>
            <p:spPr>
              <a:xfrm flipH="1">
                <a:off x="259946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6" name="Google Shape;176;p11"/>
              <p:cNvSpPr/>
              <p:nvPr/>
            </p:nvSpPr>
            <p:spPr>
              <a:xfrm flipH="1">
                <a:off x="259946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77" name="Google Shape;177;p11"/>
              <p:cNvSpPr/>
              <p:nvPr/>
            </p:nvSpPr>
            <p:spPr>
              <a:xfrm flipH="1">
                <a:off x="259946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78" name="Google Shape;178;p11"/>
            <p:cNvGrpSpPr/>
            <p:nvPr/>
          </p:nvGrpSpPr>
          <p:grpSpPr>
            <a:xfrm>
              <a:off x="3342171" y="4099200"/>
              <a:ext cx="231600" cy="1044300"/>
              <a:chOff x="3342171" y="4099200"/>
              <a:chExt cx="231600" cy="1044300"/>
            </a:xfrm>
          </p:grpSpPr>
          <p:sp>
            <p:nvSpPr>
              <p:cNvPr id="179" name="Google Shape;179;p11"/>
              <p:cNvSpPr/>
              <p:nvPr/>
            </p:nvSpPr>
            <p:spPr>
              <a:xfrm flipH="1">
                <a:off x="334217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0" name="Google Shape;180;p11"/>
              <p:cNvSpPr/>
              <p:nvPr/>
            </p:nvSpPr>
            <p:spPr>
              <a:xfrm flipH="1">
                <a:off x="334217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1" name="Google Shape;181;p11"/>
              <p:cNvSpPr/>
              <p:nvPr/>
            </p:nvSpPr>
            <p:spPr>
              <a:xfrm flipH="1">
                <a:off x="334217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2" name="Google Shape;182;p11"/>
              <p:cNvSpPr/>
              <p:nvPr/>
            </p:nvSpPr>
            <p:spPr>
              <a:xfrm flipH="1">
                <a:off x="3342171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3" name="Google Shape;183;p11"/>
              <p:cNvSpPr/>
              <p:nvPr/>
            </p:nvSpPr>
            <p:spPr>
              <a:xfrm flipH="1">
                <a:off x="334217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4" name="Google Shape;184;p11"/>
            <p:cNvGrpSpPr/>
            <p:nvPr/>
          </p:nvGrpSpPr>
          <p:grpSpPr>
            <a:xfrm>
              <a:off x="3713525" y="4309200"/>
              <a:ext cx="231600" cy="834300"/>
              <a:chOff x="3713525" y="4309200"/>
              <a:chExt cx="231600" cy="834300"/>
            </a:xfrm>
          </p:grpSpPr>
          <p:sp>
            <p:nvSpPr>
              <p:cNvPr id="185" name="Google Shape;185;p11"/>
              <p:cNvSpPr/>
              <p:nvPr/>
            </p:nvSpPr>
            <p:spPr>
              <a:xfrm flipH="1">
                <a:off x="371352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6" name="Google Shape;186;p11"/>
              <p:cNvSpPr/>
              <p:nvPr/>
            </p:nvSpPr>
            <p:spPr>
              <a:xfrm flipH="1">
                <a:off x="3713525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7" name="Google Shape;187;p11"/>
              <p:cNvSpPr/>
              <p:nvPr/>
            </p:nvSpPr>
            <p:spPr>
              <a:xfrm flipH="1">
                <a:off x="371352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88" name="Google Shape;188;p11"/>
              <p:cNvSpPr/>
              <p:nvPr/>
            </p:nvSpPr>
            <p:spPr>
              <a:xfrm flipH="1">
                <a:off x="371352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89" name="Google Shape;189;p11"/>
            <p:cNvGrpSpPr/>
            <p:nvPr/>
          </p:nvGrpSpPr>
          <p:grpSpPr>
            <a:xfrm>
              <a:off x="1485398" y="4309200"/>
              <a:ext cx="231600" cy="834300"/>
              <a:chOff x="1485398" y="4309200"/>
              <a:chExt cx="231600" cy="834300"/>
            </a:xfrm>
          </p:grpSpPr>
          <p:sp>
            <p:nvSpPr>
              <p:cNvPr id="190" name="Google Shape;190;p11"/>
              <p:cNvSpPr/>
              <p:nvPr/>
            </p:nvSpPr>
            <p:spPr>
              <a:xfrm flipH="1">
                <a:off x="148539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1" name="Google Shape;191;p11"/>
              <p:cNvSpPr/>
              <p:nvPr/>
            </p:nvSpPr>
            <p:spPr>
              <a:xfrm flipH="1">
                <a:off x="148539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2" name="Google Shape;192;p11"/>
              <p:cNvSpPr/>
              <p:nvPr/>
            </p:nvSpPr>
            <p:spPr>
              <a:xfrm flipH="1">
                <a:off x="148539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3" name="Google Shape;193;p11"/>
              <p:cNvSpPr/>
              <p:nvPr/>
            </p:nvSpPr>
            <p:spPr>
              <a:xfrm flipH="1">
                <a:off x="148539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4" name="Google Shape;194;p11"/>
            <p:cNvGrpSpPr/>
            <p:nvPr/>
          </p:nvGrpSpPr>
          <p:grpSpPr>
            <a:xfrm>
              <a:off x="4084879" y="4518900"/>
              <a:ext cx="231600" cy="624600"/>
              <a:chOff x="4084879" y="4518900"/>
              <a:chExt cx="231600" cy="624600"/>
            </a:xfrm>
          </p:grpSpPr>
          <p:sp>
            <p:nvSpPr>
              <p:cNvPr id="195" name="Google Shape;195;p11"/>
              <p:cNvSpPr/>
              <p:nvPr/>
            </p:nvSpPr>
            <p:spPr>
              <a:xfrm flipH="1">
                <a:off x="40848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6" name="Google Shape;196;p11"/>
              <p:cNvSpPr/>
              <p:nvPr/>
            </p:nvSpPr>
            <p:spPr>
              <a:xfrm flipH="1">
                <a:off x="40848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97" name="Google Shape;197;p11"/>
              <p:cNvSpPr/>
              <p:nvPr/>
            </p:nvSpPr>
            <p:spPr>
              <a:xfrm flipH="1">
                <a:off x="40848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98" name="Google Shape;198;p11"/>
            <p:cNvGrpSpPr/>
            <p:nvPr/>
          </p:nvGrpSpPr>
          <p:grpSpPr>
            <a:xfrm>
              <a:off x="2970816" y="4309200"/>
              <a:ext cx="231600" cy="834300"/>
              <a:chOff x="2970816" y="4309200"/>
              <a:chExt cx="231600" cy="834300"/>
            </a:xfrm>
          </p:grpSpPr>
          <p:sp>
            <p:nvSpPr>
              <p:cNvPr id="199" name="Google Shape;199;p11"/>
              <p:cNvSpPr/>
              <p:nvPr/>
            </p:nvSpPr>
            <p:spPr>
              <a:xfrm flipH="1">
                <a:off x="297081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0" name="Google Shape;200;p11"/>
              <p:cNvSpPr/>
              <p:nvPr/>
            </p:nvSpPr>
            <p:spPr>
              <a:xfrm flipH="1">
                <a:off x="297081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1" name="Google Shape;201;p11"/>
              <p:cNvSpPr/>
              <p:nvPr/>
            </p:nvSpPr>
            <p:spPr>
              <a:xfrm flipH="1">
                <a:off x="297081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2" name="Google Shape;202;p11"/>
              <p:cNvSpPr/>
              <p:nvPr/>
            </p:nvSpPr>
            <p:spPr>
              <a:xfrm flipH="1">
                <a:off x="297081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3" name="Google Shape;203;p11"/>
            <p:cNvGrpSpPr/>
            <p:nvPr/>
          </p:nvGrpSpPr>
          <p:grpSpPr>
            <a:xfrm>
              <a:off x="4456234" y="4309200"/>
              <a:ext cx="231600" cy="834300"/>
              <a:chOff x="4456234" y="4309200"/>
              <a:chExt cx="231600" cy="834300"/>
            </a:xfrm>
          </p:grpSpPr>
          <p:sp>
            <p:nvSpPr>
              <p:cNvPr id="204" name="Google Shape;204;p11"/>
              <p:cNvSpPr/>
              <p:nvPr/>
            </p:nvSpPr>
            <p:spPr>
              <a:xfrm flipH="1">
                <a:off x="445623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5" name="Google Shape;205;p11"/>
              <p:cNvSpPr/>
              <p:nvPr/>
            </p:nvSpPr>
            <p:spPr>
              <a:xfrm flipH="1">
                <a:off x="445623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6" name="Google Shape;206;p11"/>
              <p:cNvSpPr/>
              <p:nvPr/>
            </p:nvSpPr>
            <p:spPr>
              <a:xfrm flipH="1">
                <a:off x="445623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07" name="Google Shape;207;p11"/>
              <p:cNvSpPr/>
              <p:nvPr/>
            </p:nvSpPr>
            <p:spPr>
              <a:xfrm flipH="1">
                <a:off x="445623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08" name="Google Shape;208;p11"/>
            <p:cNvGrpSpPr/>
            <p:nvPr/>
          </p:nvGrpSpPr>
          <p:grpSpPr>
            <a:xfrm>
              <a:off x="4827588" y="4099200"/>
              <a:ext cx="231600" cy="1044300"/>
              <a:chOff x="4827588" y="4099200"/>
              <a:chExt cx="231600" cy="1044300"/>
            </a:xfrm>
          </p:grpSpPr>
          <p:sp>
            <p:nvSpPr>
              <p:cNvPr id="209" name="Google Shape;209;p11"/>
              <p:cNvSpPr/>
              <p:nvPr/>
            </p:nvSpPr>
            <p:spPr>
              <a:xfrm flipH="1">
                <a:off x="48275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0" name="Google Shape;210;p11"/>
              <p:cNvSpPr/>
              <p:nvPr/>
            </p:nvSpPr>
            <p:spPr>
              <a:xfrm flipH="1">
                <a:off x="48275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1" name="Google Shape;211;p11"/>
              <p:cNvSpPr/>
              <p:nvPr/>
            </p:nvSpPr>
            <p:spPr>
              <a:xfrm flipH="1">
                <a:off x="48275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2" name="Google Shape;212;p11"/>
              <p:cNvSpPr/>
              <p:nvPr/>
            </p:nvSpPr>
            <p:spPr>
              <a:xfrm flipH="1">
                <a:off x="4827588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3" name="Google Shape;213;p11"/>
              <p:cNvSpPr/>
              <p:nvPr/>
            </p:nvSpPr>
            <p:spPr>
              <a:xfrm flipH="1">
                <a:off x="48275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4" name="Google Shape;214;p11"/>
            <p:cNvGrpSpPr/>
            <p:nvPr/>
          </p:nvGrpSpPr>
          <p:grpSpPr>
            <a:xfrm>
              <a:off x="5198943" y="4309200"/>
              <a:ext cx="231600" cy="834300"/>
              <a:chOff x="5198943" y="4309200"/>
              <a:chExt cx="231600" cy="834300"/>
            </a:xfrm>
          </p:grpSpPr>
          <p:sp>
            <p:nvSpPr>
              <p:cNvPr id="215" name="Google Shape;215;p11"/>
              <p:cNvSpPr/>
              <p:nvPr/>
            </p:nvSpPr>
            <p:spPr>
              <a:xfrm flipH="1">
                <a:off x="519894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6" name="Google Shape;216;p11"/>
              <p:cNvSpPr/>
              <p:nvPr/>
            </p:nvSpPr>
            <p:spPr>
              <a:xfrm flipH="1">
                <a:off x="5198943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7" name="Google Shape;217;p11"/>
              <p:cNvSpPr/>
              <p:nvPr/>
            </p:nvSpPr>
            <p:spPr>
              <a:xfrm flipH="1">
                <a:off x="519894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18" name="Google Shape;218;p11"/>
              <p:cNvSpPr/>
              <p:nvPr/>
            </p:nvSpPr>
            <p:spPr>
              <a:xfrm flipH="1">
                <a:off x="519894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19" name="Google Shape;219;p11"/>
            <p:cNvGrpSpPr/>
            <p:nvPr/>
          </p:nvGrpSpPr>
          <p:grpSpPr>
            <a:xfrm>
              <a:off x="5570297" y="4518900"/>
              <a:ext cx="231600" cy="624600"/>
              <a:chOff x="5570297" y="4518900"/>
              <a:chExt cx="231600" cy="624600"/>
            </a:xfrm>
          </p:grpSpPr>
          <p:sp>
            <p:nvSpPr>
              <p:cNvPr id="220" name="Google Shape;220;p11"/>
              <p:cNvSpPr/>
              <p:nvPr/>
            </p:nvSpPr>
            <p:spPr>
              <a:xfrm flipH="1">
                <a:off x="5570297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1" name="Google Shape;221;p11"/>
              <p:cNvSpPr/>
              <p:nvPr/>
            </p:nvSpPr>
            <p:spPr>
              <a:xfrm flipH="1">
                <a:off x="5570297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2" name="Google Shape;222;p11"/>
              <p:cNvSpPr/>
              <p:nvPr/>
            </p:nvSpPr>
            <p:spPr>
              <a:xfrm flipH="1">
                <a:off x="5570297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3" name="Google Shape;223;p11"/>
            <p:cNvGrpSpPr/>
            <p:nvPr/>
          </p:nvGrpSpPr>
          <p:grpSpPr>
            <a:xfrm>
              <a:off x="5941652" y="4309200"/>
              <a:ext cx="231600" cy="834300"/>
              <a:chOff x="5941652" y="4309200"/>
              <a:chExt cx="231600" cy="834300"/>
            </a:xfrm>
          </p:grpSpPr>
          <p:sp>
            <p:nvSpPr>
              <p:cNvPr id="224" name="Google Shape;224;p11"/>
              <p:cNvSpPr/>
              <p:nvPr/>
            </p:nvSpPr>
            <p:spPr>
              <a:xfrm flipH="1">
                <a:off x="5941652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5" name="Google Shape;225;p11"/>
              <p:cNvSpPr/>
              <p:nvPr/>
            </p:nvSpPr>
            <p:spPr>
              <a:xfrm flipH="1">
                <a:off x="5941652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6" name="Google Shape;226;p11"/>
              <p:cNvSpPr/>
              <p:nvPr/>
            </p:nvSpPr>
            <p:spPr>
              <a:xfrm flipH="1">
                <a:off x="5941652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27" name="Google Shape;227;p11"/>
              <p:cNvSpPr/>
              <p:nvPr/>
            </p:nvSpPr>
            <p:spPr>
              <a:xfrm flipH="1">
                <a:off x="5941652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28" name="Google Shape;228;p11"/>
            <p:cNvGrpSpPr/>
            <p:nvPr/>
          </p:nvGrpSpPr>
          <p:grpSpPr>
            <a:xfrm>
              <a:off x="6313006" y="4099200"/>
              <a:ext cx="231600" cy="1044300"/>
              <a:chOff x="6313006" y="4099200"/>
              <a:chExt cx="231600" cy="1044300"/>
            </a:xfrm>
          </p:grpSpPr>
          <p:sp>
            <p:nvSpPr>
              <p:cNvPr id="229" name="Google Shape;229;p11"/>
              <p:cNvSpPr/>
              <p:nvPr/>
            </p:nvSpPr>
            <p:spPr>
              <a:xfrm flipH="1">
                <a:off x="6313006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0" name="Google Shape;230;p11"/>
              <p:cNvSpPr/>
              <p:nvPr/>
            </p:nvSpPr>
            <p:spPr>
              <a:xfrm flipH="1">
                <a:off x="6313006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1" name="Google Shape;231;p11"/>
              <p:cNvSpPr/>
              <p:nvPr/>
            </p:nvSpPr>
            <p:spPr>
              <a:xfrm flipH="1">
                <a:off x="6313006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2" name="Google Shape;232;p11"/>
              <p:cNvSpPr/>
              <p:nvPr/>
            </p:nvSpPr>
            <p:spPr>
              <a:xfrm flipH="1">
                <a:off x="6313006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3" name="Google Shape;233;p11"/>
              <p:cNvSpPr/>
              <p:nvPr/>
            </p:nvSpPr>
            <p:spPr>
              <a:xfrm flipH="1">
                <a:off x="6313006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4" name="Google Shape;234;p11"/>
            <p:cNvGrpSpPr/>
            <p:nvPr/>
          </p:nvGrpSpPr>
          <p:grpSpPr>
            <a:xfrm>
              <a:off x="6684361" y="4309200"/>
              <a:ext cx="231600" cy="834300"/>
              <a:chOff x="6684361" y="4309200"/>
              <a:chExt cx="231600" cy="834300"/>
            </a:xfrm>
          </p:grpSpPr>
          <p:sp>
            <p:nvSpPr>
              <p:cNvPr id="235" name="Google Shape;235;p11"/>
              <p:cNvSpPr/>
              <p:nvPr/>
            </p:nvSpPr>
            <p:spPr>
              <a:xfrm flipH="1">
                <a:off x="6684361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6" name="Google Shape;236;p11"/>
              <p:cNvSpPr/>
              <p:nvPr/>
            </p:nvSpPr>
            <p:spPr>
              <a:xfrm flipH="1">
                <a:off x="6684361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7" name="Google Shape;237;p11"/>
              <p:cNvSpPr/>
              <p:nvPr/>
            </p:nvSpPr>
            <p:spPr>
              <a:xfrm flipH="1">
                <a:off x="6684361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38" name="Google Shape;238;p11"/>
              <p:cNvSpPr/>
              <p:nvPr/>
            </p:nvSpPr>
            <p:spPr>
              <a:xfrm flipH="1">
                <a:off x="6684361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39" name="Google Shape;239;p11"/>
            <p:cNvGrpSpPr/>
            <p:nvPr/>
          </p:nvGrpSpPr>
          <p:grpSpPr>
            <a:xfrm>
              <a:off x="7055715" y="4518900"/>
              <a:ext cx="231600" cy="624600"/>
              <a:chOff x="7055715" y="4518900"/>
              <a:chExt cx="231600" cy="624600"/>
            </a:xfrm>
          </p:grpSpPr>
          <p:sp>
            <p:nvSpPr>
              <p:cNvPr id="240" name="Google Shape;240;p11"/>
              <p:cNvSpPr/>
              <p:nvPr/>
            </p:nvSpPr>
            <p:spPr>
              <a:xfrm flipH="1">
                <a:off x="7055715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1" name="Google Shape;241;p11"/>
              <p:cNvSpPr/>
              <p:nvPr/>
            </p:nvSpPr>
            <p:spPr>
              <a:xfrm flipH="1">
                <a:off x="7055715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2" name="Google Shape;242;p11"/>
              <p:cNvSpPr/>
              <p:nvPr/>
            </p:nvSpPr>
            <p:spPr>
              <a:xfrm flipH="1">
                <a:off x="7055715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3" name="Google Shape;243;p11"/>
            <p:cNvGrpSpPr/>
            <p:nvPr/>
          </p:nvGrpSpPr>
          <p:grpSpPr>
            <a:xfrm>
              <a:off x="7798424" y="4099200"/>
              <a:ext cx="231600" cy="1044300"/>
              <a:chOff x="7798424" y="4099200"/>
              <a:chExt cx="231600" cy="1044300"/>
            </a:xfrm>
          </p:grpSpPr>
          <p:sp>
            <p:nvSpPr>
              <p:cNvPr id="244" name="Google Shape;244;p11"/>
              <p:cNvSpPr/>
              <p:nvPr/>
            </p:nvSpPr>
            <p:spPr>
              <a:xfrm flipH="1">
                <a:off x="7798424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5" name="Google Shape;245;p11"/>
              <p:cNvSpPr/>
              <p:nvPr/>
            </p:nvSpPr>
            <p:spPr>
              <a:xfrm flipH="1">
                <a:off x="7798424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6" name="Google Shape;246;p11"/>
              <p:cNvSpPr/>
              <p:nvPr/>
            </p:nvSpPr>
            <p:spPr>
              <a:xfrm flipH="1">
                <a:off x="7798424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7" name="Google Shape;247;p11"/>
              <p:cNvSpPr/>
              <p:nvPr/>
            </p:nvSpPr>
            <p:spPr>
              <a:xfrm flipH="1">
                <a:off x="7798424" y="4099200"/>
                <a:ext cx="231600" cy="104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48" name="Google Shape;248;p11"/>
              <p:cNvSpPr/>
              <p:nvPr/>
            </p:nvSpPr>
            <p:spPr>
              <a:xfrm flipH="1">
                <a:off x="7798424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49" name="Google Shape;249;p11"/>
            <p:cNvGrpSpPr/>
            <p:nvPr/>
          </p:nvGrpSpPr>
          <p:grpSpPr>
            <a:xfrm>
              <a:off x="8169779" y="4309200"/>
              <a:ext cx="231600" cy="834300"/>
              <a:chOff x="8169779" y="4309200"/>
              <a:chExt cx="231600" cy="834300"/>
            </a:xfrm>
          </p:grpSpPr>
          <p:sp>
            <p:nvSpPr>
              <p:cNvPr id="250" name="Google Shape;250;p11"/>
              <p:cNvSpPr/>
              <p:nvPr/>
            </p:nvSpPr>
            <p:spPr>
              <a:xfrm flipH="1">
                <a:off x="8169779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1" name="Google Shape;251;p11"/>
              <p:cNvSpPr/>
              <p:nvPr/>
            </p:nvSpPr>
            <p:spPr>
              <a:xfrm flipH="1">
                <a:off x="8169779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2" name="Google Shape;252;p11"/>
              <p:cNvSpPr/>
              <p:nvPr/>
            </p:nvSpPr>
            <p:spPr>
              <a:xfrm flipH="1">
                <a:off x="8169779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3" name="Google Shape;253;p11"/>
              <p:cNvSpPr/>
              <p:nvPr/>
            </p:nvSpPr>
            <p:spPr>
              <a:xfrm flipH="1">
                <a:off x="8169779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4" name="Google Shape;254;p11"/>
            <p:cNvGrpSpPr/>
            <p:nvPr/>
          </p:nvGrpSpPr>
          <p:grpSpPr>
            <a:xfrm>
              <a:off x="7427070" y="4309200"/>
              <a:ext cx="231600" cy="834300"/>
              <a:chOff x="7427070" y="4309200"/>
              <a:chExt cx="231600" cy="834300"/>
            </a:xfrm>
          </p:grpSpPr>
          <p:sp>
            <p:nvSpPr>
              <p:cNvPr id="255" name="Google Shape;255;p11"/>
              <p:cNvSpPr/>
              <p:nvPr/>
            </p:nvSpPr>
            <p:spPr>
              <a:xfrm flipH="1">
                <a:off x="7427070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6" name="Google Shape;256;p11"/>
              <p:cNvSpPr/>
              <p:nvPr/>
            </p:nvSpPr>
            <p:spPr>
              <a:xfrm flipH="1">
                <a:off x="7427070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7" name="Google Shape;257;p11"/>
              <p:cNvSpPr/>
              <p:nvPr/>
            </p:nvSpPr>
            <p:spPr>
              <a:xfrm flipH="1">
                <a:off x="7427070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58" name="Google Shape;258;p11"/>
              <p:cNvSpPr/>
              <p:nvPr/>
            </p:nvSpPr>
            <p:spPr>
              <a:xfrm flipH="1">
                <a:off x="7427070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59" name="Google Shape;259;p11"/>
            <p:cNvGrpSpPr/>
            <p:nvPr/>
          </p:nvGrpSpPr>
          <p:grpSpPr>
            <a:xfrm>
              <a:off x="8541133" y="4518900"/>
              <a:ext cx="231600" cy="624600"/>
              <a:chOff x="8541133" y="4518900"/>
              <a:chExt cx="231600" cy="624600"/>
            </a:xfrm>
          </p:grpSpPr>
          <p:sp>
            <p:nvSpPr>
              <p:cNvPr id="260" name="Google Shape;260;p11"/>
              <p:cNvSpPr/>
              <p:nvPr/>
            </p:nvSpPr>
            <p:spPr>
              <a:xfrm flipH="1">
                <a:off x="8541133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1" name="Google Shape;261;p11"/>
              <p:cNvSpPr/>
              <p:nvPr/>
            </p:nvSpPr>
            <p:spPr>
              <a:xfrm flipH="1">
                <a:off x="8541133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2" name="Google Shape;262;p11"/>
              <p:cNvSpPr/>
              <p:nvPr/>
            </p:nvSpPr>
            <p:spPr>
              <a:xfrm flipH="1">
                <a:off x="8541133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263" name="Google Shape;263;p11"/>
            <p:cNvGrpSpPr/>
            <p:nvPr/>
          </p:nvGrpSpPr>
          <p:grpSpPr>
            <a:xfrm>
              <a:off x="8912488" y="4309200"/>
              <a:ext cx="231600" cy="834300"/>
              <a:chOff x="8912488" y="4309200"/>
              <a:chExt cx="231600" cy="834300"/>
            </a:xfrm>
          </p:grpSpPr>
          <p:sp>
            <p:nvSpPr>
              <p:cNvPr id="264" name="Google Shape;264;p11"/>
              <p:cNvSpPr/>
              <p:nvPr/>
            </p:nvSpPr>
            <p:spPr>
              <a:xfrm flipH="1">
                <a:off x="8912488" y="4728600"/>
                <a:ext cx="231600" cy="4149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5" name="Google Shape;265;p11"/>
              <p:cNvSpPr/>
              <p:nvPr/>
            </p:nvSpPr>
            <p:spPr>
              <a:xfrm flipH="1">
                <a:off x="8912488" y="4309200"/>
                <a:ext cx="231600" cy="8343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6" name="Google Shape;266;p11"/>
              <p:cNvSpPr/>
              <p:nvPr/>
            </p:nvSpPr>
            <p:spPr>
              <a:xfrm flipH="1">
                <a:off x="8912488" y="4518900"/>
                <a:ext cx="231600" cy="6246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267" name="Google Shape;267;p11"/>
              <p:cNvSpPr/>
              <p:nvPr/>
            </p:nvSpPr>
            <p:spPr>
              <a:xfrm flipH="1">
                <a:off x="8912488" y="4938300"/>
                <a:ext cx="231600" cy="2052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268" name="Google Shape;268;p11"/>
          <p:cNvSpPr txBox="1"/>
          <p:nvPr>
            <p:ph hasCustomPrompt="1" type="title"/>
          </p:nvPr>
        </p:nvSpPr>
        <p:spPr>
          <a:xfrm>
            <a:off x="1388625" y="772725"/>
            <a:ext cx="6366900" cy="186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8000"/>
              <a:buNone/>
              <a:defRPr sz="8000">
                <a:solidFill>
                  <a:schemeClr val="lt1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269" name="Google Shape;269;p11"/>
          <p:cNvSpPr txBox="1"/>
          <p:nvPr>
            <p:ph idx="1" type="body"/>
          </p:nvPr>
        </p:nvSpPr>
        <p:spPr>
          <a:xfrm>
            <a:off x="1388625" y="2712300"/>
            <a:ext cx="6366900" cy="1111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300"/>
              <a:buChar char="●"/>
              <a:defRPr>
                <a:solidFill>
                  <a:schemeClr val="lt1"/>
                </a:solidFill>
              </a:defRPr>
            </a:lvl1pPr>
            <a:lvl2pPr indent="-298450" lvl="1" marL="914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2pPr>
            <a:lvl3pPr indent="-298450" lvl="2" marL="1371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3pPr>
            <a:lvl4pPr indent="-298450" lvl="3" marL="1828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4pPr>
            <a:lvl5pPr indent="-298450" lvl="4" marL="22860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5pPr>
            <a:lvl6pPr indent="-298450" lvl="5" marL="27432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6pPr>
            <a:lvl7pPr indent="-298450" lvl="6" marL="32004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●"/>
              <a:defRPr>
                <a:solidFill>
                  <a:schemeClr val="lt1"/>
                </a:solidFill>
              </a:defRPr>
            </a:lvl7pPr>
            <a:lvl8pPr indent="-298450" lvl="7" marL="36576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○"/>
              <a:defRPr>
                <a:solidFill>
                  <a:schemeClr val="lt1"/>
                </a:solidFill>
              </a:defRPr>
            </a:lvl8pPr>
            <a:lvl9pPr indent="-298450" lvl="8" marL="411480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1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270" name="Google Shape;270;p1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27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12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4" name="Google Shape;274;p13"/>
          <p:cNvGrpSpPr/>
          <p:nvPr/>
        </p:nvGrpSpPr>
        <p:grpSpPr>
          <a:xfrm>
            <a:off x="1142114" y="1135856"/>
            <a:ext cx="7929295" cy="48006"/>
            <a:chOff x="1522413" y="1514475"/>
            <a:chExt cx="10569575" cy="64008"/>
          </a:xfrm>
        </p:grpSpPr>
        <p:sp>
          <p:nvSpPr>
            <p:cNvPr id="275" name="Google Shape;275;p13"/>
            <p:cNvSpPr/>
            <p:nvPr/>
          </p:nvSpPr>
          <p:spPr>
            <a:xfrm>
              <a:off x="12028488" y="1525554"/>
              <a:ext cx="63500" cy="4924"/>
            </a:xfrm>
            <a:custGeom>
              <a:rect b="b" l="l" r="r" t="t"/>
              <a:pathLst>
                <a:path extrusionOk="0" h="6" w="67">
                  <a:moveTo>
                    <a:pt x="30" y="6"/>
                  </a:moveTo>
                  <a:lnTo>
                    <a:pt x="30" y="6"/>
                  </a:lnTo>
                  <a:lnTo>
                    <a:pt x="67" y="3"/>
                  </a:lnTo>
                  <a:cubicBezTo>
                    <a:pt x="60" y="2"/>
                    <a:pt x="26" y="1"/>
                    <a:pt x="39" y="0"/>
                  </a:cubicBezTo>
                  <a:cubicBezTo>
                    <a:pt x="0" y="1"/>
                    <a:pt x="8" y="3"/>
                    <a:pt x="30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76" name="Google Shape;276;p13"/>
            <p:cNvSpPr/>
            <p:nvPr/>
          </p:nvSpPr>
          <p:spPr>
            <a:xfrm>
              <a:off x="12022138" y="1532939"/>
              <a:ext cx="19050" cy="1231"/>
            </a:xfrm>
            <a:custGeom>
              <a:rect b="b" l="l" r="r" t="t"/>
              <a:pathLst>
                <a:path extrusionOk="0" h="2" w="20">
                  <a:moveTo>
                    <a:pt x="0" y="2"/>
                  </a:moveTo>
                  <a:lnTo>
                    <a:pt x="0" y="2"/>
                  </a:lnTo>
                  <a:lnTo>
                    <a:pt x="20" y="1"/>
                  </a:lnTo>
                  <a:cubicBezTo>
                    <a:pt x="16" y="0"/>
                    <a:pt x="11" y="0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77" name="Google Shape;277;p13"/>
            <p:cNvSpPr/>
            <p:nvPr/>
          </p:nvSpPr>
          <p:spPr>
            <a:xfrm>
              <a:off x="12041188" y="1531708"/>
              <a:ext cx="39687" cy="6155"/>
            </a:xfrm>
            <a:custGeom>
              <a:rect b="b" l="l" r="r" t="t"/>
              <a:pathLst>
                <a:path extrusionOk="0" h="6" w="41">
                  <a:moveTo>
                    <a:pt x="41" y="0"/>
                  </a:moveTo>
                  <a:lnTo>
                    <a:pt x="41" y="0"/>
                  </a:lnTo>
                  <a:lnTo>
                    <a:pt x="0" y="2"/>
                  </a:lnTo>
                  <a:cubicBezTo>
                    <a:pt x="5" y="3"/>
                    <a:pt x="6" y="6"/>
                    <a:pt x="19" y="1"/>
                  </a:cubicBezTo>
                  <a:cubicBezTo>
                    <a:pt x="15" y="3"/>
                    <a:pt x="23" y="1"/>
                    <a:pt x="4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78" name="Google Shape;278;p13"/>
            <p:cNvSpPr/>
            <p:nvPr/>
          </p:nvSpPr>
          <p:spPr>
            <a:xfrm>
              <a:off x="11831638" y="1526784"/>
              <a:ext cx="42862" cy="4924"/>
            </a:xfrm>
            <a:custGeom>
              <a:rect b="b" l="l" r="r" t="t"/>
              <a:pathLst>
                <a:path extrusionOk="0" h="6" w="45">
                  <a:moveTo>
                    <a:pt x="2" y="0"/>
                  </a:moveTo>
                  <a:lnTo>
                    <a:pt x="2" y="0"/>
                  </a:lnTo>
                  <a:cubicBezTo>
                    <a:pt x="0" y="1"/>
                    <a:pt x="15" y="4"/>
                    <a:pt x="18" y="6"/>
                  </a:cubicBezTo>
                  <a:lnTo>
                    <a:pt x="45" y="4"/>
                  </a:lnTo>
                  <a:cubicBezTo>
                    <a:pt x="31" y="3"/>
                    <a:pt x="4" y="2"/>
                    <a:pt x="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79" name="Google Shape;279;p13"/>
            <p:cNvSpPr/>
            <p:nvPr/>
          </p:nvSpPr>
          <p:spPr>
            <a:xfrm>
              <a:off x="11809413" y="1531708"/>
              <a:ext cx="41275" cy="2462"/>
            </a:xfrm>
            <a:custGeom>
              <a:rect b="b" l="l" r="r" t="t"/>
              <a:pathLst>
                <a:path extrusionOk="0" h="3" w="44">
                  <a:moveTo>
                    <a:pt x="42" y="0"/>
                  </a:moveTo>
                  <a:lnTo>
                    <a:pt x="42" y="0"/>
                  </a:lnTo>
                  <a:lnTo>
                    <a:pt x="0" y="3"/>
                  </a:lnTo>
                  <a:cubicBezTo>
                    <a:pt x="37" y="3"/>
                    <a:pt x="44" y="2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80" name="Google Shape;280;p13"/>
            <p:cNvSpPr/>
            <p:nvPr/>
          </p:nvSpPr>
          <p:spPr>
            <a:xfrm>
              <a:off x="12003088" y="1537863"/>
              <a:ext cx="77787" cy="3693"/>
            </a:xfrm>
            <a:custGeom>
              <a:rect b="b" l="l" r="r" t="t"/>
              <a:pathLst>
                <a:path extrusionOk="0" h="5" w="82">
                  <a:moveTo>
                    <a:pt x="14" y="5"/>
                  </a:moveTo>
                  <a:lnTo>
                    <a:pt x="14" y="5"/>
                  </a:lnTo>
                  <a:lnTo>
                    <a:pt x="82" y="0"/>
                  </a:lnTo>
                  <a:lnTo>
                    <a:pt x="0" y="5"/>
                  </a:lnTo>
                  <a:lnTo>
                    <a:pt x="14" y="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81" name="Google Shape;281;p13"/>
            <p:cNvSpPr/>
            <p:nvPr/>
          </p:nvSpPr>
          <p:spPr>
            <a:xfrm>
              <a:off x="11664950" y="1523092"/>
              <a:ext cx="39687" cy="4924"/>
            </a:xfrm>
            <a:custGeom>
              <a:rect b="b" l="l" r="r" t="t"/>
              <a:pathLst>
                <a:path extrusionOk="0" h="5" w="42">
                  <a:moveTo>
                    <a:pt x="19" y="4"/>
                  </a:moveTo>
                  <a:lnTo>
                    <a:pt x="19" y="4"/>
                  </a:lnTo>
                  <a:lnTo>
                    <a:pt x="42" y="0"/>
                  </a:lnTo>
                  <a:lnTo>
                    <a:pt x="0" y="5"/>
                  </a:lnTo>
                  <a:lnTo>
                    <a:pt x="19" y="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82" name="Google Shape;282;p13"/>
            <p:cNvSpPr/>
            <p:nvPr/>
          </p:nvSpPr>
          <p:spPr>
            <a:xfrm>
              <a:off x="11506200" y="1521861"/>
              <a:ext cx="92075" cy="4924"/>
            </a:xfrm>
            <a:custGeom>
              <a:rect b="b" l="l" r="r" t="t"/>
              <a:pathLst>
                <a:path extrusionOk="0" h="6" w="98">
                  <a:moveTo>
                    <a:pt x="81" y="6"/>
                  </a:moveTo>
                  <a:lnTo>
                    <a:pt x="81" y="6"/>
                  </a:lnTo>
                  <a:cubicBezTo>
                    <a:pt x="98" y="3"/>
                    <a:pt x="57" y="1"/>
                    <a:pt x="75" y="0"/>
                  </a:cubicBezTo>
                  <a:cubicBezTo>
                    <a:pt x="47" y="0"/>
                    <a:pt x="22" y="2"/>
                    <a:pt x="0" y="5"/>
                  </a:cubicBezTo>
                  <a:cubicBezTo>
                    <a:pt x="24" y="3"/>
                    <a:pt x="49" y="4"/>
                    <a:pt x="81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83" name="Google Shape;283;p13"/>
            <p:cNvSpPr/>
            <p:nvPr/>
          </p:nvSpPr>
          <p:spPr>
            <a:xfrm>
              <a:off x="11471275" y="1525554"/>
              <a:ext cx="34925" cy="3693"/>
            </a:xfrm>
            <a:custGeom>
              <a:rect b="b" l="l" r="r" t="t"/>
              <a:pathLst>
                <a:path extrusionOk="0" h="3" w="36">
                  <a:moveTo>
                    <a:pt x="0" y="3"/>
                  </a:moveTo>
                  <a:lnTo>
                    <a:pt x="0" y="3"/>
                  </a:lnTo>
                  <a:cubicBezTo>
                    <a:pt x="11" y="2"/>
                    <a:pt x="23" y="1"/>
                    <a:pt x="36" y="0"/>
                  </a:cubicBezTo>
                  <a:cubicBezTo>
                    <a:pt x="24" y="0"/>
                    <a:pt x="12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84" name="Google Shape;284;p13"/>
            <p:cNvSpPr/>
            <p:nvPr/>
          </p:nvSpPr>
          <p:spPr>
            <a:xfrm>
              <a:off x="11710988" y="1529246"/>
              <a:ext cx="30162" cy="4924"/>
            </a:xfrm>
            <a:custGeom>
              <a:rect b="b" l="l" r="r" t="t"/>
              <a:pathLst>
                <a:path extrusionOk="0" h="5" w="32">
                  <a:moveTo>
                    <a:pt x="32" y="5"/>
                  </a:moveTo>
                  <a:lnTo>
                    <a:pt x="32" y="5"/>
                  </a:lnTo>
                  <a:cubicBezTo>
                    <a:pt x="29" y="4"/>
                    <a:pt x="23" y="1"/>
                    <a:pt x="0" y="0"/>
                  </a:cubicBezTo>
                  <a:lnTo>
                    <a:pt x="16" y="5"/>
                  </a:lnTo>
                  <a:lnTo>
                    <a:pt x="32" y="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85" name="Google Shape;285;p13"/>
            <p:cNvSpPr/>
            <p:nvPr/>
          </p:nvSpPr>
          <p:spPr>
            <a:xfrm>
              <a:off x="11691938" y="1532939"/>
              <a:ext cx="34925" cy="1231"/>
            </a:xfrm>
            <a:custGeom>
              <a:rect b="b" l="l" r="r" t="t"/>
              <a:pathLst>
                <a:path extrusionOk="0" h="1" w="36">
                  <a:moveTo>
                    <a:pt x="36" y="1"/>
                  </a:moveTo>
                  <a:lnTo>
                    <a:pt x="36" y="1"/>
                  </a:lnTo>
                  <a:lnTo>
                    <a:pt x="35" y="1"/>
                  </a:lnTo>
                  <a:lnTo>
                    <a:pt x="0" y="0"/>
                  </a:lnTo>
                  <a:lnTo>
                    <a:pt x="36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86" name="Google Shape;286;p13"/>
            <p:cNvSpPr/>
            <p:nvPr/>
          </p:nvSpPr>
          <p:spPr>
            <a:xfrm>
              <a:off x="11741150" y="1534170"/>
              <a:ext cx="4762" cy="0"/>
            </a:xfrm>
            <a:custGeom>
              <a:rect b="b" l="l" r="r" t="t"/>
              <a:pathLst>
                <a:path extrusionOk="0" h="120000" w="5">
                  <a:moveTo>
                    <a:pt x="5" y="0"/>
                  </a:moveTo>
                  <a:lnTo>
                    <a:pt x="5" y="0"/>
                  </a:lnTo>
                  <a:lnTo>
                    <a:pt x="0" y="0"/>
                  </a:lnTo>
                  <a:cubicBezTo>
                    <a:pt x="2" y="0"/>
                    <a:pt x="3" y="0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87" name="Google Shape;287;p13"/>
            <p:cNvSpPr/>
            <p:nvPr/>
          </p:nvSpPr>
          <p:spPr>
            <a:xfrm>
              <a:off x="11841163" y="1537863"/>
              <a:ext cx="71437" cy="8617"/>
            </a:xfrm>
            <a:custGeom>
              <a:rect b="b" l="l" r="r" t="t"/>
              <a:pathLst>
                <a:path extrusionOk="0" h="9" w="75">
                  <a:moveTo>
                    <a:pt x="75" y="0"/>
                  </a:moveTo>
                  <a:lnTo>
                    <a:pt x="75" y="0"/>
                  </a:lnTo>
                  <a:cubicBezTo>
                    <a:pt x="51" y="3"/>
                    <a:pt x="0" y="5"/>
                    <a:pt x="49" y="9"/>
                  </a:cubicBezTo>
                  <a:cubicBezTo>
                    <a:pt x="66" y="6"/>
                    <a:pt x="38" y="4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88" name="Google Shape;288;p13"/>
            <p:cNvSpPr/>
            <p:nvPr/>
          </p:nvSpPr>
          <p:spPr>
            <a:xfrm>
              <a:off x="11764963" y="1535401"/>
              <a:ext cx="44450" cy="3693"/>
            </a:xfrm>
            <a:custGeom>
              <a:rect b="b" l="l" r="r" t="t"/>
              <a:pathLst>
                <a:path extrusionOk="0" h="4" w="47">
                  <a:moveTo>
                    <a:pt x="0" y="3"/>
                  </a:moveTo>
                  <a:lnTo>
                    <a:pt x="0" y="3"/>
                  </a:lnTo>
                  <a:lnTo>
                    <a:pt x="44" y="4"/>
                  </a:lnTo>
                  <a:cubicBezTo>
                    <a:pt x="43" y="3"/>
                    <a:pt x="35" y="1"/>
                    <a:pt x="47" y="0"/>
                  </a:cubicBez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89" name="Google Shape;289;p13"/>
            <p:cNvSpPr/>
            <p:nvPr/>
          </p:nvSpPr>
          <p:spPr>
            <a:xfrm>
              <a:off x="11744325" y="1537863"/>
              <a:ext cx="20637" cy="2462"/>
            </a:xfrm>
            <a:custGeom>
              <a:rect b="b" l="l" r="r" t="t"/>
              <a:pathLst>
                <a:path extrusionOk="0" h="2" w="22">
                  <a:moveTo>
                    <a:pt x="0" y="2"/>
                  </a:moveTo>
                  <a:lnTo>
                    <a:pt x="0" y="2"/>
                  </a:lnTo>
                  <a:lnTo>
                    <a:pt x="22" y="0"/>
                  </a:lnTo>
                  <a:lnTo>
                    <a:pt x="5" y="0"/>
                  </a:lnTo>
                  <a:lnTo>
                    <a:pt x="0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90" name="Google Shape;290;p13"/>
            <p:cNvSpPr/>
            <p:nvPr/>
          </p:nvSpPr>
          <p:spPr>
            <a:xfrm>
              <a:off x="11482388" y="1531708"/>
              <a:ext cx="85725" cy="3693"/>
            </a:xfrm>
            <a:custGeom>
              <a:rect b="b" l="l" r="r" t="t"/>
              <a:pathLst>
                <a:path extrusionOk="0" h="4" w="90">
                  <a:moveTo>
                    <a:pt x="63" y="0"/>
                  </a:moveTo>
                  <a:lnTo>
                    <a:pt x="63" y="0"/>
                  </a:lnTo>
                  <a:cubicBezTo>
                    <a:pt x="44" y="2"/>
                    <a:pt x="23" y="2"/>
                    <a:pt x="0" y="2"/>
                  </a:cubicBezTo>
                  <a:cubicBezTo>
                    <a:pt x="25" y="3"/>
                    <a:pt x="51" y="4"/>
                    <a:pt x="76" y="4"/>
                  </a:cubicBezTo>
                  <a:cubicBezTo>
                    <a:pt x="79" y="2"/>
                    <a:pt x="90" y="0"/>
                    <a:pt x="6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91" name="Google Shape;291;p13"/>
            <p:cNvSpPr/>
            <p:nvPr/>
          </p:nvSpPr>
          <p:spPr>
            <a:xfrm>
              <a:off x="11626850" y="1532939"/>
              <a:ext cx="4762" cy="1231"/>
            </a:xfrm>
            <a:custGeom>
              <a:rect b="b" l="l" r="r" t="t"/>
              <a:pathLst>
                <a:path extrusionOk="0" h="1" w="5">
                  <a:moveTo>
                    <a:pt x="5" y="0"/>
                  </a:moveTo>
                  <a:lnTo>
                    <a:pt x="5" y="0"/>
                  </a:lnTo>
                  <a:lnTo>
                    <a:pt x="0" y="1"/>
                  </a:lnTo>
                  <a:cubicBezTo>
                    <a:pt x="3" y="1"/>
                    <a:pt x="5" y="1"/>
                    <a:pt x="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92" name="Google Shape;292;p13"/>
            <p:cNvSpPr/>
            <p:nvPr/>
          </p:nvSpPr>
          <p:spPr>
            <a:xfrm>
              <a:off x="11261725" y="1534170"/>
              <a:ext cx="4762" cy="0"/>
            </a:xfrm>
            <a:custGeom>
              <a:rect b="b" l="l" r="r" t="t"/>
              <a:pathLst>
                <a:path extrusionOk="0" h="1" w="5">
                  <a:moveTo>
                    <a:pt x="0" y="0"/>
                  </a:moveTo>
                  <a:lnTo>
                    <a:pt x="0" y="0"/>
                  </a:lnTo>
                  <a:lnTo>
                    <a:pt x="4" y="0"/>
                  </a:lnTo>
                  <a:cubicBezTo>
                    <a:pt x="4" y="0"/>
                    <a:pt x="4" y="0"/>
                    <a:pt x="5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93" name="Google Shape;293;p13"/>
            <p:cNvSpPr/>
            <p:nvPr/>
          </p:nvSpPr>
          <p:spPr>
            <a:xfrm>
              <a:off x="11553825" y="1534170"/>
              <a:ext cx="44450" cy="2462"/>
            </a:xfrm>
            <a:custGeom>
              <a:rect b="b" l="l" r="r" t="t"/>
              <a:pathLst>
                <a:path extrusionOk="0" h="2" w="47">
                  <a:moveTo>
                    <a:pt x="6" y="2"/>
                  </a:moveTo>
                  <a:lnTo>
                    <a:pt x="6" y="2"/>
                  </a:lnTo>
                  <a:cubicBezTo>
                    <a:pt x="25" y="2"/>
                    <a:pt x="36" y="1"/>
                    <a:pt x="47" y="0"/>
                  </a:cubicBezTo>
                  <a:cubicBezTo>
                    <a:pt x="33" y="0"/>
                    <a:pt x="18" y="1"/>
                    <a:pt x="2" y="1"/>
                  </a:cubicBezTo>
                  <a:cubicBezTo>
                    <a:pt x="0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94" name="Google Shape;294;p13"/>
            <p:cNvSpPr/>
            <p:nvPr/>
          </p:nvSpPr>
          <p:spPr>
            <a:xfrm>
              <a:off x="11409363" y="1529246"/>
              <a:ext cx="31750" cy="2462"/>
            </a:xfrm>
            <a:custGeom>
              <a:rect b="b" l="l" r="r" t="t"/>
              <a:pathLst>
                <a:path extrusionOk="0" h="3" w="33">
                  <a:moveTo>
                    <a:pt x="0" y="1"/>
                  </a:moveTo>
                  <a:lnTo>
                    <a:pt x="0" y="1"/>
                  </a:lnTo>
                  <a:cubicBezTo>
                    <a:pt x="10" y="2"/>
                    <a:pt x="21" y="3"/>
                    <a:pt x="33" y="3"/>
                  </a:cubicBezTo>
                  <a:cubicBezTo>
                    <a:pt x="23" y="2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95" name="Google Shape;295;p13"/>
            <p:cNvSpPr/>
            <p:nvPr/>
          </p:nvSpPr>
          <p:spPr>
            <a:xfrm>
              <a:off x="11618913" y="1531708"/>
              <a:ext cx="6350" cy="0"/>
            </a:xfrm>
            <a:custGeom>
              <a:rect b="b" l="l" r="r" t="t"/>
              <a:pathLst>
                <a:path extrusionOk="0" h="1" w="6">
                  <a:moveTo>
                    <a:pt x="3" y="0"/>
                  </a:moveTo>
                  <a:lnTo>
                    <a:pt x="3" y="0"/>
                  </a:lnTo>
                  <a:lnTo>
                    <a:pt x="6" y="0"/>
                  </a:lnTo>
                  <a:cubicBezTo>
                    <a:pt x="0" y="0"/>
                    <a:pt x="0" y="0"/>
                    <a:pt x="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96" name="Google Shape;296;p13"/>
            <p:cNvSpPr/>
            <p:nvPr/>
          </p:nvSpPr>
          <p:spPr>
            <a:xfrm>
              <a:off x="11598275" y="1531708"/>
              <a:ext cx="28575" cy="2462"/>
            </a:xfrm>
            <a:custGeom>
              <a:rect b="b" l="l" r="r" t="t"/>
              <a:pathLst>
                <a:path extrusionOk="0" h="3" w="31">
                  <a:moveTo>
                    <a:pt x="25" y="0"/>
                  </a:moveTo>
                  <a:lnTo>
                    <a:pt x="25" y="0"/>
                  </a:lnTo>
                  <a:cubicBezTo>
                    <a:pt x="15" y="1"/>
                    <a:pt x="8" y="2"/>
                    <a:pt x="0" y="3"/>
                  </a:cubicBezTo>
                  <a:cubicBezTo>
                    <a:pt x="11" y="3"/>
                    <a:pt x="22" y="2"/>
                    <a:pt x="31" y="2"/>
                  </a:cubicBezTo>
                  <a:cubicBezTo>
                    <a:pt x="29" y="1"/>
                    <a:pt x="27" y="1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97" name="Google Shape;297;p13"/>
            <p:cNvSpPr/>
            <p:nvPr/>
          </p:nvSpPr>
          <p:spPr>
            <a:xfrm>
              <a:off x="11137900" y="1534170"/>
              <a:ext cx="188912" cy="23388"/>
            </a:xfrm>
            <a:custGeom>
              <a:rect b="b" l="l" r="r" t="t"/>
              <a:pathLst>
                <a:path extrusionOk="0" h="27" w="198">
                  <a:moveTo>
                    <a:pt x="60" y="27"/>
                  </a:moveTo>
                  <a:lnTo>
                    <a:pt x="60" y="27"/>
                  </a:lnTo>
                  <a:cubicBezTo>
                    <a:pt x="63" y="23"/>
                    <a:pt x="113" y="19"/>
                    <a:pt x="156" y="24"/>
                  </a:cubicBezTo>
                  <a:cubicBezTo>
                    <a:pt x="198" y="21"/>
                    <a:pt x="171" y="7"/>
                    <a:pt x="134" y="0"/>
                  </a:cubicBezTo>
                  <a:cubicBezTo>
                    <a:pt x="133" y="2"/>
                    <a:pt x="133" y="3"/>
                    <a:pt x="89" y="6"/>
                  </a:cubicBezTo>
                  <a:cubicBezTo>
                    <a:pt x="104" y="8"/>
                    <a:pt x="186" y="11"/>
                    <a:pt x="149" y="14"/>
                  </a:cubicBezTo>
                  <a:cubicBezTo>
                    <a:pt x="91" y="16"/>
                    <a:pt x="102" y="13"/>
                    <a:pt x="74" y="11"/>
                  </a:cubicBezTo>
                  <a:cubicBezTo>
                    <a:pt x="97" y="16"/>
                    <a:pt x="0" y="18"/>
                    <a:pt x="13" y="25"/>
                  </a:cubicBezTo>
                  <a:lnTo>
                    <a:pt x="63" y="23"/>
                  </a:lnTo>
                  <a:cubicBezTo>
                    <a:pt x="64" y="24"/>
                    <a:pt x="46" y="26"/>
                    <a:pt x="60" y="2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98" name="Google Shape;298;p13"/>
            <p:cNvSpPr/>
            <p:nvPr/>
          </p:nvSpPr>
          <p:spPr>
            <a:xfrm>
              <a:off x="11266488" y="1529246"/>
              <a:ext cx="95250" cy="4924"/>
            </a:xfrm>
            <a:custGeom>
              <a:rect b="b" l="l" r="r" t="t"/>
              <a:pathLst>
                <a:path extrusionOk="0" h="6" w="100">
                  <a:moveTo>
                    <a:pt x="82" y="6"/>
                  </a:moveTo>
                  <a:lnTo>
                    <a:pt x="82" y="6"/>
                  </a:lnTo>
                  <a:lnTo>
                    <a:pt x="100" y="6"/>
                  </a:lnTo>
                  <a:cubicBezTo>
                    <a:pt x="79" y="5"/>
                    <a:pt x="65" y="4"/>
                    <a:pt x="38" y="0"/>
                  </a:cubicBezTo>
                  <a:cubicBezTo>
                    <a:pt x="8" y="2"/>
                    <a:pt x="2" y="4"/>
                    <a:pt x="0" y="5"/>
                  </a:cubicBezTo>
                  <a:lnTo>
                    <a:pt x="88" y="6"/>
                  </a:lnTo>
                  <a:lnTo>
                    <a:pt x="82" y="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299" name="Google Shape;299;p13"/>
            <p:cNvSpPr/>
            <p:nvPr/>
          </p:nvSpPr>
          <p:spPr>
            <a:xfrm>
              <a:off x="11361738" y="1531708"/>
              <a:ext cx="134937" cy="12309"/>
            </a:xfrm>
            <a:custGeom>
              <a:rect b="b" l="l" r="r" t="t"/>
              <a:pathLst>
                <a:path extrusionOk="0" h="14" w="142">
                  <a:moveTo>
                    <a:pt x="80" y="3"/>
                  </a:moveTo>
                  <a:lnTo>
                    <a:pt x="80" y="3"/>
                  </a:lnTo>
                  <a:cubicBezTo>
                    <a:pt x="66" y="7"/>
                    <a:pt x="23" y="9"/>
                    <a:pt x="49" y="14"/>
                  </a:cubicBezTo>
                  <a:cubicBezTo>
                    <a:pt x="102" y="14"/>
                    <a:pt x="86" y="10"/>
                    <a:pt x="118" y="8"/>
                  </a:cubicBezTo>
                  <a:cubicBezTo>
                    <a:pt x="33" y="9"/>
                    <a:pt x="142" y="6"/>
                    <a:pt x="81" y="3"/>
                  </a:cubicBezTo>
                  <a:cubicBezTo>
                    <a:pt x="97" y="3"/>
                    <a:pt x="112" y="2"/>
                    <a:pt x="127" y="2"/>
                  </a:cubicBezTo>
                  <a:cubicBezTo>
                    <a:pt x="111" y="2"/>
                    <a:pt x="97" y="1"/>
                    <a:pt x="83" y="0"/>
                  </a:cubicBezTo>
                  <a:lnTo>
                    <a:pt x="85" y="1"/>
                  </a:lnTo>
                  <a:lnTo>
                    <a:pt x="85" y="1"/>
                  </a:lnTo>
                  <a:cubicBezTo>
                    <a:pt x="85" y="1"/>
                    <a:pt x="85" y="1"/>
                    <a:pt x="85" y="1"/>
                  </a:cubicBezTo>
                  <a:cubicBezTo>
                    <a:pt x="89" y="1"/>
                    <a:pt x="90" y="1"/>
                    <a:pt x="86" y="1"/>
                  </a:cubicBezTo>
                  <a:lnTo>
                    <a:pt x="84" y="1"/>
                  </a:lnTo>
                  <a:cubicBezTo>
                    <a:pt x="83" y="2"/>
                    <a:pt x="82" y="2"/>
                    <a:pt x="80" y="3"/>
                  </a:cubicBezTo>
                  <a:cubicBezTo>
                    <a:pt x="56" y="2"/>
                    <a:pt x="76" y="2"/>
                    <a:pt x="84" y="1"/>
                  </a:cubicBezTo>
                  <a:cubicBezTo>
                    <a:pt x="84" y="1"/>
                    <a:pt x="85" y="1"/>
                    <a:pt x="85" y="1"/>
                  </a:cubicBezTo>
                  <a:lnTo>
                    <a:pt x="85" y="1"/>
                  </a:lnTo>
                  <a:lnTo>
                    <a:pt x="0" y="3"/>
                  </a:lnTo>
                  <a:cubicBezTo>
                    <a:pt x="18" y="3"/>
                    <a:pt x="40" y="3"/>
                    <a:pt x="80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00" name="Google Shape;300;p13"/>
            <p:cNvSpPr/>
            <p:nvPr/>
          </p:nvSpPr>
          <p:spPr>
            <a:xfrm>
              <a:off x="11834813" y="1552634"/>
              <a:ext cx="9525" cy="1231"/>
            </a:xfrm>
            <a:custGeom>
              <a:rect b="b" l="l" r="r" t="t"/>
              <a:pathLst>
                <a:path extrusionOk="0" h="1" w="11">
                  <a:moveTo>
                    <a:pt x="11" y="1"/>
                  </a:moveTo>
                  <a:lnTo>
                    <a:pt x="11" y="1"/>
                  </a:lnTo>
                  <a:cubicBezTo>
                    <a:pt x="8" y="1"/>
                    <a:pt x="8" y="1"/>
                    <a:pt x="8" y="0"/>
                  </a:cubicBezTo>
                  <a:cubicBezTo>
                    <a:pt x="2" y="1"/>
                    <a:pt x="0" y="1"/>
                    <a:pt x="1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01" name="Google Shape;301;p13"/>
            <p:cNvSpPr/>
            <p:nvPr/>
          </p:nvSpPr>
          <p:spPr>
            <a:xfrm>
              <a:off x="11764963" y="1542787"/>
              <a:ext cx="117475" cy="9847"/>
            </a:xfrm>
            <a:custGeom>
              <a:rect b="b" l="l" r="r" t="t"/>
              <a:pathLst>
                <a:path extrusionOk="0" h="12" w="122">
                  <a:moveTo>
                    <a:pt x="48" y="11"/>
                  </a:moveTo>
                  <a:lnTo>
                    <a:pt x="48" y="11"/>
                  </a:lnTo>
                  <a:cubicBezTo>
                    <a:pt x="54" y="10"/>
                    <a:pt x="59" y="8"/>
                    <a:pt x="79" y="9"/>
                  </a:cubicBezTo>
                  <a:cubicBezTo>
                    <a:pt x="96" y="10"/>
                    <a:pt x="79" y="11"/>
                    <a:pt x="80" y="12"/>
                  </a:cubicBezTo>
                  <a:cubicBezTo>
                    <a:pt x="92" y="11"/>
                    <a:pt x="122" y="9"/>
                    <a:pt x="84" y="7"/>
                  </a:cubicBezTo>
                  <a:lnTo>
                    <a:pt x="78" y="8"/>
                  </a:lnTo>
                  <a:cubicBezTo>
                    <a:pt x="44" y="6"/>
                    <a:pt x="0" y="1"/>
                    <a:pt x="6" y="0"/>
                  </a:cubicBezTo>
                  <a:cubicBezTo>
                    <a:pt x="16" y="4"/>
                    <a:pt x="25" y="7"/>
                    <a:pt x="48" y="1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02" name="Google Shape;302;p13"/>
            <p:cNvSpPr/>
            <p:nvPr/>
          </p:nvSpPr>
          <p:spPr>
            <a:xfrm>
              <a:off x="11555413" y="1544017"/>
              <a:ext cx="69850" cy="4924"/>
            </a:xfrm>
            <a:custGeom>
              <a:rect b="b" l="l" r="r" t="t"/>
              <a:pathLst>
                <a:path extrusionOk="0" h="6" w="74">
                  <a:moveTo>
                    <a:pt x="70" y="0"/>
                  </a:moveTo>
                  <a:lnTo>
                    <a:pt x="70" y="0"/>
                  </a:lnTo>
                  <a:lnTo>
                    <a:pt x="0" y="2"/>
                  </a:lnTo>
                  <a:lnTo>
                    <a:pt x="36" y="6"/>
                  </a:lnTo>
                  <a:lnTo>
                    <a:pt x="34" y="4"/>
                  </a:lnTo>
                  <a:cubicBezTo>
                    <a:pt x="74" y="4"/>
                    <a:pt x="65" y="2"/>
                    <a:pt x="70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03" name="Google Shape;303;p13"/>
            <p:cNvSpPr/>
            <p:nvPr/>
          </p:nvSpPr>
          <p:spPr>
            <a:xfrm>
              <a:off x="11223625" y="1528016"/>
              <a:ext cx="38100" cy="6155"/>
            </a:xfrm>
            <a:custGeom>
              <a:rect b="b" l="l" r="r" t="t"/>
              <a:pathLst>
                <a:path extrusionOk="0" h="7" w="40">
                  <a:moveTo>
                    <a:pt x="31" y="5"/>
                  </a:moveTo>
                  <a:lnTo>
                    <a:pt x="31" y="5"/>
                  </a:lnTo>
                  <a:lnTo>
                    <a:pt x="40" y="0"/>
                  </a:lnTo>
                  <a:lnTo>
                    <a:pt x="0" y="7"/>
                  </a:lnTo>
                  <a:lnTo>
                    <a:pt x="31" y="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04" name="Google Shape;304;p13"/>
            <p:cNvSpPr/>
            <p:nvPr/>
          </p:nvSpPr>
          <p:spPr>
            <a:xfrm>
              <a:off x="11145838" y="1529246"/>
              <a:ext cx="22225" cy="2462"/>
            </a:xfrm>
            <a:custGeom>
              <a:rect b="b" l="l" r="r" t="t"/>
              <a:pathLst>
                <a:path extrusionOk="0" h="4" w="24">
                  <a:moveTo>
                    <a:pt x="21" y="4"/>
                  </a:moveTo>
                  <a:lnTo>
                    <a:pt x="21" y="4"/>
                  </a:lnTo>
                  <a:lnTo>
                    <a:pt x="24" y="0"/>
                  </a:lnTo>
                  <a:lnTo>
                    <a:pt x="0" y="3"/>
                  </a:lnTo>
                  <a:lnTo>
                    <a:pt x="21" y="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05" name="Google Shape;305;p13"/>
            <p:cNvSpPr/>
            <p:nvPr/>
          </p:nvSpPr>
          <p:spPr>
            <a:xfrm>
              <a:off x="6197600" y="1566174"/>
              <a:ext cx="20637" cy="1231"/>
            </a:xfrm>
            <a:custGeom>
              <a:rect b="b" l="l" r="r" t="t"/>
              <a:pathLst>
                <a:path extrusionOk="0" h="1" w="21">
                  <a:moveTo>
                    <a:pt x="21" y="0"/>
                  </a:moveTo>
                  <a:lnTo>
                    <a:pt x="21" y="0"/>
                  </a:lnTo>
                  <a:lnTo>
                    <a:pt x="0" y="1"/>
                  </a:lnTo>
                  <a:cubicBezTo>
                    <a:pt x="10" y="0"/>
                    <a:pt x="16" y="0"/>
                    <a:pt x="2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06" name="Google Shape;306;p13"/>
            <p:cNvSpPr/>
            <p:nvPr/>
          </p:nvSpPr>
          <p:spPr>
            <a:xfrm>
              <a:off x="6356350" y="1564943"/>
              <a:ext cx="9525" cy="1231"/>
            </a:xfrm>
            <a:custGeom>
              <a:rect b="b" l="l" r="r" t="t"/>
              <a:pathLst>
                <a:path extrusionOk="0" h="2" w="10">
                  <a:moveTo>
                    <a:pt x="6" y="2"/>
                  </a:moveTo>
                  <a:lnTo>
                    <a:pt x="6" y="2"/>
                  </a:lnTo>
                  <a:lnTo>
                    <a:pt x="10" y="0"/>
                  </a:lnTo>
                  <a:cubicBezTo>
                    <a:pt x="3" y="1"/>
                    <a:pt x="0" y="2"/>
                    <a:pt x="6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07" name="Google Shape;307;p13"/>
            <p:cNvSpPr/>
            <p:nvPr/>
          </p:nvSpPr>
          <p:spPr>
            <a:xfrm>
              <a:off x="8950325" y="1521861"/>
              <a:ext cx="61912" cy="7386"/>
            </a:xfrm>
            <a:custGeom>
              <a:rect b="b" l="l" r="r" t="t"/>
              <a:pathLst>
                <a:path extrusionOk="0" h="9" w="65">
                  <a:moveTo>
                    <a:pt x="65" y="9"/>
                  </a:moveTo>
                  <a:lnTo>
                    <a:pt x="65" y="9"/>
                  </a:lnTo>
                  <a:cubicBezTo>
                    <a:pt x="34" y="5"/>
                    <a:pt x="0" y="0"/>
                    <a:pt x="4" y="4"/>
                  </a:cubicBezTo>
                  <a:lnTo>
                    <a:pt x="13" y="8"/>
                  </a:lnTo>
                  <a:cubicBezTo>
                    <a:pt x="35" y="7"/>
                    <a:pt x="51" y="8"/>
                    <a:pt x="65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08" name="Google Shape;308;p13"/>
            <p:cNvSpPr/>
            <p:nvPr/>
          </p:nvSpPr>
          <p:spPr>
            <a:xfrm>
              <a:off x="7537450" y="1546479"/>
              <a:ext cx="28575" cy="3693"/>
            </a:xfrm>
            <a:custGeom>
              <a:rect b="b" l="l" r="r" t="t"/>
              <a:pathLst>
                <a:path extrusionOk="0" h="4" w="29">
                  <a:moveTo>
                    <a:pt x="0" y="3"/>
                  </a:moveTo>
                  <a:lnTo>
                    <a:pt x="0" y="3"/>
                  </a:lnTo>
                  <a:lnTo>
                    <a:pt x="9" y="4"/>
                  </a:lnTo>
                  <a:lnTo>
                    <a:pt x="29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09" name="Google Shape;309;p13"/>
            <p:cNvSpPr/>
            <p:nvPr/>
          </p:nvSpPr>
          <p:spPr>
            <a:xfrm>
              <a:off x="7478713" y="1562481"/>
              <a:ext cx="38100" cy="2462"/>
            </a:xfrm>
            <a:custGeom>
              <a:rect b="b" l="l" r="r" t="t"/>
              <a:pathLst>
                <a:path extrusionOk="0" h="3" w="40">
                  <a:moveTo>
                    <a:pt x="40" y="3"/>
                  </a:moveTo>
                  <a:lnTo>
                    <a:pt x="40" y="3"/>
                  </a:lnTo>
                  <a:lnTo>
                    <a:pt x="0" y="0"/>
                  </a:lnTo>
                  <a:cubicBezTo>
                    <a:pt x="9" y="1"/>
                    <a:pt x="22" y="2"/>
                    <a:pt x="40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10" name="Google Shape;310;p13"/>
            <p:cNvSpPr/>
            <p:nvPr/>
          </p:nvSpPr>
          <p:spPr>
            <a:xfrm>
              <a:off x="5410200" y="1568636"/>
              <a:ext cx="36512" cy="3693"/>
            </a:xfrm>
            <a:custGeom>
              <a:rect b="b" l="l" r="r" t="t"/>
              <a:pathLst>
                <a:path extrusionOk="0" h="5" w="38">
                  <a:moveTo>
                    <a:pt x="24" y="0"/>
                  </a:moveTo>
                  <a:lnTo>
                    <a:pt x="24" y="0"/>
                  </a:lnTo>
                  <a:lnTo>
                    <a:pt x="0" y="5"/>
                  </a:lnTo>
                  <a:cubicBezTo>
                    <a:pt x="38" y="5"/>
                    <a:pt x="21" y="3"/>
                    <a:pt x="24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11" name="Google Shape;311;p13"/>
            <p:cNvSpPr/>
            <p:nvPr/>
          </p:nvSpPr>
          <p:spPr>
            <a:xfrm>
              <a:off x="10206038" y="1530477"/>
              <a:ext cx="61912" cy="4924"/>
            </a:xfrm>
            <a:custGeom>
              <a:rect b="b" l="l" r="r" t="t"/>
              <a:pathLst>
                <a:path extrusionOk="0" h="6" w="65">
                  <a:moveTo>
                    <a:pt x="65" y="3"/>
                  </a:moveTo>
                  <a:lnTo>
                    <a:pt x="65" y="3"/>
                  </a:lnTo>
                  <a:cubicBezTo>
                    <a:pt x="39" y="1"/>
                    <a:pt x="18" y="0"/>
                    <a:pt x="0" y="0"/>
                  </a:cubicBezTo>
                  <a:cubicBezTo>
                    <a:pt x="32" y="2"/>
                    <a:pt x="57" y="6"/>
                    <a:pt x="65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12" name="Google Shape;312;p13"/>
            <p:cNvSpPr/>
            <p:nvPr/>
          </p:nvSpPr>
          <p:spPr>
            <a:xfrm>
              <a:off x="6257925" y="1525554"/>
              <a:ext cx="19050" cy="2462"/>
            </a:xfrm>
            <a:custGeom>
              <a:rect b="b" l="l" r="r" t="t"/>
              <a:pathLst>
                <a:path extrusionOk="0" h="2" w="21">
                  <a:moveTo>
                    <a:pt x="18" y="0"/>
                  </a:moveTo>
                  <a:lnTo>
                    <a:pt x="18" y="0"/>
                  </a:lnTo>
                  <a:cubicBezTo>
                    <a:pt x="5" y="1"/>
                    <a:pt x="0" y="2"/>
                    <a:pt x="0" y="2"/>
                  </a:cubicBezTo>
                  <a:cubicBezTo>
                    <a:pt x="13" y="2"/>
                    <a:pt x="21" y="1"/>
                    <a:pt x="1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13" name="Google Shape;313;p13"/>
            <p:cNvSpPr/>
            <p:nvPr/>
          </p:nvSpPr>
          <p:spPr>
            <a:xfrm>
              <a:off x="10134600" y="1528016"/>
              <a:ext cx="71437" cy="3693"/>
            </a:xfrm>
            <a:custGeom>
              <a:rect b="b" l="l" r="r" t="t"/>
              <a:pathLst>
                <a:path extrusionOk="0" h="4" w="75">
                  <a:moveTo>
                    <a:pt x="0" y="3"/>
                  </a:moveTo>
                  <a:lnTo>
                    <a:pt x="0" y="3"/>
                  </a:lnTo>
                  <a:lnTo>
                    <a:pt x="13" y="4"/>
                  </a:lnTo>
                  <a:cubicBezTo>
                    <a:pt x="32" y="3"/>
                    <a:pt x="52" y="2"/>
                    <a:pt x="75" y="3"/>
                  </a:cubicBezTo>
                  <a:cubicBezTo>
                    <a:pt x="52" y="1"/>
                    <a:pt x="25" y="0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14" name="Google Shape;314;p13"/>
            <p:cNvSpPr/>
            <p:nvPr/>
          </p:nvSpPr>
          <p:spPr>
            <a:xfrm>
              <a:off x="2582863" y="1560020"/>
              <a:ext cx="7937" cy="1231"/>
            </a:xfrm>
            <a:custGeom>
              <a:rect b="b" l="l" r="r" t="t"/>
              <a:pathLst>
                <a:path extrusionOk="0" h="1" w="8">
                  <a:moveTo>
                    <a:pt x="8" y="1"/>
                  </a:moveTo>
                  <a:lnTo>
                    <a:pt x="8" y="1"/>
                  </a:lnTo>
                  <a:lnTo>
                    <a:pt x="1" y="0"/>
                  </a:lnTo>
                  <a:cubicBezTo>
                    <a:pt x="0" y="1"/>
                    <a:pt x="3" y="1"/>
                    <a:pt x="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15" name="Google Shape;315;p13"/>
            <p:cNvSpPr/>
            <p:nvPr/>
          </p:nvSpPr>
          <p:spPr>
            <a:xfrm>
              <a:off x="1762125" y="1521861"/>
              <a:ext cx="34925" cy="1231"/>
            </a:xfrm>
            <a:custGeom>
              <a:rect b="b" l="l" r="r" t="t"/>
              <a:pathLst>
                <a:path extrusionOk="0" h="1" w="36">
                  <a:moveTo>
                    <a:pt x="0" y="1"/>
                  </a:moveTo>
                  <a:lnTo>
                    <a:pt x="0" y="1"/>
                  </a:lnTo>
                  <a:cubicBezTo>
                    <a:pt x="9" y="1"/>
                    <a:pt x="23" y="1"/>
                    <a:pt x="36" y="1"/>
                  </a:cubicBezTo>
                  <a:cubicBezTo>
                    <a:pt x="29" y="0"/>
                    <a:pt x="19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16" name="Google Shape;316;p13"/>
            <p:cNvSpPr/>
            <p:nvPr/>
          </p:nvSpPr>
          <p:spPr>
            <a:xfrm>
              <a:off x="10812463" y="1529246"/>
              <a:ext cx="19050" cy="1231"/>
            </a:xfrm>
            <a:custGeom>
              <a:rect b="b" l="l" r="r" t="t"/>
              <a:pathLst>
                <a:path extrusionOk="0" h="1" w="20">
                  <a:moveTo>
                    <a:pt x="0" y="1"/>
                  </a:moveTo>
                  <a:lnTo>
                    <a:pt x="0" y="1"/>
                  </a:lnTo>
                  <a:cubicBezTo>
                    <a:pt x="20" y="1"/>
                    <a:pt x="3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17" name="Google Shape;317;p13"/>
            <p:cNvSpPr/>
            <p:nvPr/>
          </p:nvSpPr>
          <p:spPr>
            <a:xfrm>
              <a:off x="10896600" y="1545248"/>
              <a:ext cx="7937" cy="2462"/>
            </a:xfrm>
            <a:custGeom>
              <a:rect b="b" l="l" r="r" t="t"/>
              <a:pathLst>
                <a:path extrusionOk="0" h="3" w="8">
                  <a:moveTo>
                    <a:pt x="8" y="0"/>
                  </a:moveTo>
                  <a:lnTo>
                    <a:pt x="8" y="0"/>
                  </a:lnTo>
                  <a:cubicBezTo>
                    <a:pt x="4" y="1"/>
                    <a:pt x="1" y="2"/>
                    <a:pt x="0" y="3"/>
                  </a:cubicBezTo>
                  <a:cubicBezTo>
                    <a:pt x="2" y="2"/>
                    <a:pt x="4" y="1"/>
                    <a:pt x="8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18" name="Google Shape;318;p13"/>
            <p:cNvSpPr/>
            <p:nvPr/>
          </p:nvSpPr>
          <p:spPr>
            <a:xfrm>
              <a:off x="9947275" y="1553865"/>
              <a:ext cx="4762" cy="1231"/>
            </a:xfrm>
            <a:custGeom>
              <a:rect b="b" l="l" r="r" t="t"/>
              <a:pathLst>
                <a:path extrusionOk="0" h="1" w="5">
                  <a:moveTo>
                    <a:pt x="1" y="0"/>
                  </a:moveTo>
                  <a:lnTo>
                    <a:pt x="1" y="0"/>
                  </a:lnTo>
                  <a:lnTo>
                    <a:pt x="0" y="0"/>
                  </a:lnTo>
                  <a:cubicBezTo>
                    <a:pt x="5" y="1"/>
                    <a:pt x="4" y="0"/>
                    <a:pt x="1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19" name="Google Shape;319;p13"/>
            <p:cNvSpPr/>
            <p:nvPr/>
          </p:nvSpPr>
          <p:spPr>
            <a:xfrm>
              <a:off x="10817225" y="1531708"/>
              <a:ext cx="23812" cy="0"/>
            </a:xfrm>
            <a:custGeom>
              <a:rect b="b" l="l" r="r" t="t"/>
              <a:pathLst>
                <a:path extrusionOk="0" h="1" w="25">
                  <a:moveTo>
                    <a:pt x="25" y="0"/>
                  </a:moveTo>
                  <a:lnTo>
                    <a:pt x="25" y="0"/>
                  </a:lnTo>
                  <a:cubicBezTo>
                    <a:pt x="18" y="0"/>
                    <a:pt x="10" y="0"/>
                    <a:pt x="0" y="0"/>
                  </a:cubicBezTo>
                  <a:cubicBezTo>
                    <a:pt x="5" y="0"/>
                    <a:pt x="12" y="0"/>
                    <a:pt x="2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20" name="Google Shape;320;p13"/>
            <p:cNvSpPr/>
            <p:nvPr/>
          </p:nvSpPr>
          <p:spPr>
            <a:xfrm>
              <a:off x="10836275" y="1529246"/>
              <a:ext cx="19050" cy="1231"/>
            </a:xfrm>
            <a:custGeom>
              <a:rect b="b" l="l" r="r" t="t"/>
              <a:pathLst>
                <a:path extrusionOk="0" h="1" w="20">
                  <a:moveTo>
                    <a:pt x="0" y="1"/>
                  </a:moveTo>
                  <a:lnTo>
                    <a:pt x="0" y="1"/>
                  </a:lnTo>
                  <a:lnTo>
                    <a:pt x="18" y="1"/>
                  </a:lnTo>
                  <a:cubicBezTo>
                    <a:pt x="20" y="1"/>
                    <a:pt x="18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21" name="Google Shape;321;p13"/>
            <p:cNvSpPr/>
            <p:nvPr/>
          </p:nvSpPr>
          <p:spPr>
            <a:xfrm>
              <a:off x="10787063" y="1530477"/>
              <a:ext cx="30162" cy="1231"/>
            </a:xfrm>
            <a:custGeom>
              <a:rect b="b" l="l" r="r" t="t"/>
              <a:pathLst>
                <a:path extrusionOk="0" h="1" w="31">
                  <a:moveTo>
                    <a:pt x="0" y="0"/>
                  </a:moveTo>
                  <a:lnTo>
                    <a:pt x="0" y="0"/>
                  </a:lnTo>
                  <a:cubicBezTo>
                    <a:pt x="11" y="0"/>
                    <a:pt x="21" y="0"/>
                    <a:pt x="31" y="1"/>
                  </a:cubicBezTo>
                  <a:cubicBezTo>
                    <a:pt x="28" y="0"/>
                    <a:pt x="26" y="0"/>
                    <a:pt x="2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22" name="Google Shape;322;p13"/>
            <p:cNvSpPr/>
            <p:nvPr/>
          </p:nvSpPr>
          <p:spPr>
            <a:xfrm>
              <a:off x="4092575" y="1552634"/>
              <a:ext cx="20637" cy="2462"/>
            </a:xfrm>
            <a:custGeom>
              <a:rect b="b" l="l" r="r" t="t"/>
              <a:pathLst>
                <a:path extrusionOk="0" h="2" w="23">
                  <a:moveTo>
                    <a:pt x="23" y="0"/>
                  </a:moveTo>
                  <a:lnTo>
                    <a:pt x="23" y="0"/>
                  </a:lnTo>
                  <a:lnTo>
                    <a:pt x="19" y="0"/>
                  </a:lnTo>
                  <a:cubicBezTo>
                    <a:pt x="0" y="2"/>
                    <a:pt x="8" y="1"/>
                    <a:pt x="23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23" name="Google Shape;323;p13"/>
            <p:cNvSpPr/>
            <p:nvPr/>
          </p:nvSpPr>
          <p:spPr>
            <a:xfrm>
              <a:off x="8528050" y="1567405"/>
              <a:ext cx="3175" cy="1231"/>
            </a:xfrm>
            <a:custGeom>
              <a:rect b="b" l="l" r="r" t="t"/>
              <a:pathLst>
                <a:path extrusionOk="0" h="1" w="3">
                  <a:moveTo>
                    <a:pt x="1" y="1"/>
                  </a:moveTo>
                  <a:lnTo>
                    <a:pt x="1" y="1"/>
                  </a:lnTo>
                  <a:lnTo>
                    <a:pt x="3" y="0"/>
                  </a:lnTo>
                  <a:lnTo>
                    <a:pt x="0" y="0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24" name="Google Shape;324;p13"/>
            <p:cNvSpPr/>
            <p:nvPr/>
          </p:nvSpPr>
          <p:spPr>
            <a:xfrm>
              <a:off x="8461375" y="1556326"/>
              <a:ext cx="66675" cy="14771"/>
            </a:xfrm>
            <a:custGeom>
              <a:rect b="b" l="l" r="r" t="t"/>
              <a:pathLst>
                <a:path extrusionOk="0" h="17" w="69">
                  <a:moveTo>
                    <a:pt x="0" y="17"/>
                  </a:moveTo>
                  <a:lnTo>
                    <a:pt x="0" y="17"/>
                  </a:lnTo>
                  <a:cubicBezTo>
                    <a:pt x="30" y="11"/>
                    <a:pt x="47" y="12"/>
                    <a:pt x="69" y="13"/>
                  </a:cubicBezTo>
                  <a:lnTo>
                    <a:pt x="46" y="0"/>
                  </a:lnTo>
                  <a:lnTo>
                    <a:pt x="0" y="17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25" name="Google Shape;325;p13"/>
            <p:cNvSpPr/>
            <p:nvPr/>
          </p:nvSpPr>
          <p:spPr>
            <a:xfrm>
              <a:off x="1562100" y="1514475"/>
              <a:ext cx="9563103" cy="64008"/>
            </a:xfrm>
            <a:custGeom>
              <a:rect b="b" l="l" r="r" t="t"/>
              <a:pathLst>
                <a:path extrusionOk="0" h="75" w="10030">
                  <a:moveTo>
                    <a:pt x="2469" y="12"/>
                  </a:moveTo>
                  <a:lnTo>
                    <a:pt x="2469" y="12"/>
                  </a:lnTo>
                  <a:lnTo>
                    <a:pt x="2482" y="13"/>
                  </a:lnTo>
                  <a:cubicBezTo>
                    <a:pt x="2453" y="15"/>
                    <a:pt x="2461" y="13"/>
                    <a:pt x="2469" y="12"/>
                  </a:cubicBezTo>
                  <a:close/>
                  <a:moveTo>
                    <a:pt x="9555" y="25"/>
                  </a:moveTo>
                  <a:lnTo>
                    <a:pt x="9555" y="25"/>
                  </a:lnTo>
                  <a:cubicBezTo>
                    <a:pt x="9562" y="24"/>
                    <a:pt x="9561" y="23"/>
                    <a:pt x="9559" y="23"/>
                  </a:cubicBezTo>
                  <a:cubicBezTo>
                    <a:pt x="9554" y="24"/>
                    <a:pt x="9539" y="24"/>
                    <a:pt x="9522" y="24"/>
                  </a:cubicBezTo>
                  <a:cubicBezTo>
                    <a:pt x="9527" y="25"/>
                    <a:pt x="9536" y="26"/>
                    <a:pt x="9555" y="25"/>
                  </a:cubicBezTo>
                  <a:close/>
                  <a:moveTo>
                    <a:pt x="9489" y="23"/>
                  </a:moveTo>
                  <a:lnTo>
                    <a:pt x="9489" y="23"/>
                  </a:lnTo>
                  <a:lnTo>
                    <a:pt x="9488" y="23"/>
                  </a:lnTo>
                  <a:cubicBezTo>
                    <a:pt x="9456" y="21"/>
                    <a:pt x="9467" y="22"/>
                    <a:pt x="9489" y="23"/>
                  </a:cubicBezTo>
                  <a:close/>
                  <a:moveTo>
                    <a:pt x="6376" y="50"/>
                  </a:moveTo>
                  <a:lnTo>
                    <a:pt x="6376" y="50"/>
                  </a:lnTo>
                  <a:cubicBezTo>
                    <a:pt x="6365" y="52"/>
                    <a:pt x="6349" y="51"/>
                    <a:pt x="6330" y="49"/>
                  </a:cubicBezTo>
                  <a:cubicBezTo>
                    <a:pt x="6344" y="49"/>
                    <a:pt x="6359" y="49"/>
                    <a:pt x="6376" y="50"/>
                  </a:cubicBezTo>
                  <a:close/>
                  <a:moveTo>
                    <a:pt x="5258" y="60"/>
                  </a:moveTo>
                  <a:lnTo>
                    <a:pt x="5258" y="60"/>
                  </a:lnTo>
                  <a:cubicBezTo>
                    <a:pt x="5244" y="61"/>
                    <a:pt x="5216" y="64"/>
                    <a:pt x="5205" y="61"/>
                  </a:cubicBezTo>
                  <a:cubicBezTo>
                    <a:pt x="5222" y="55"/>
                    <a:pt x="5234" y="58"/>
                    <a:pt x="5258" y="60"/>
                  </a:cubicBezTo>
                  <a:close/>
                  <a:moveTo>
                    <a:pt x="4523" y="61"/>
                  </a:moveTo>
                  <a:lnTo>
                    <a:pt x="4523" y="61"/>
                  </a:lnTo>
                  <a:lnTo>
                    <a:pt x="4572" y="65"/>
                  </a:lnTo>
                  <a:cubicBezTo>
                    <a:pt x="4513" y="71"/>
                    <a:pt x="4470" y="69"/>
                    <a:pt x="4516" y="75"/>
                  </a:cubicBezTo>
                  <a:cubicBezTo>
                    <a:pt x="4523" y="61"/>
                    <a:pt x="4707" y="74"/>
                    <a:pt x="4714" y="60"/>
                  </a:cubicBezTo>
                  <a:lnTo>
                    <a:pt x="4747" y="63"/>
                  </a:lnTo>
                  <a:cubicBezTo>
                    <a:pt x="4737" y="63"/>
                    <a:pt x="4736" y="64"/>
                    <a:pt x="4727" y="64"/>
                  </a:cubicBezTo>
                  <a:cubicBezTo>
                    <a:pt x="4790" y="70"/>
                    <a:pt x="4774" y="54"/>
                    <a:pt x="4855" y="56"/>
                  </a:cubicBezTo>
                  <a:cubicBezTo>
                    <a:pt x="4883" y="57"/>
                    <a:pt x="4903" y="59"/>
                    <a:pt x="4884" y="61"/>
                  </a:cubicBezTo>
                  <a:lnTo>
                    <a:pt x="4947" y="57"/>
                  </a:lnTo>
                  <a:cubicBezTo>
                    <a:pt x="4965" y="58"/>
                    <a:pt x="4961" y="60"/>
                    <a:pt x="4942" y="60"/>
                  </a:cubicBezTo>
                  <a:lnTo>
                    <a:pt x="5039" y="59"/>
                  </a:lnTo>
                  <a:lnTo>
                    <a:pt x="5038" y="59"/>
                  </a:lnTo>
                  <a:cubicBezTo>
                    <a:pt x="5052" y="57"/>
                    <a:pt x="5083" y="54"/>
                    <a:pt x="5098" y="52"/>
                  </a:cubicBezTo>
                  <a:cubicBezTo>
                    <a:pt x="5122" y="54"/>
                    <a:pt x="5086" y="54"/>
                    <a:pt x="5092" y="56"/>
                  </a:cubicBezTo>
                  <a:lnTo>
                    <a:pt x="5145" y="52"/>
                  </a:lnTo>
                  <a:cubicBezTo>
                    <a:pt x="5167" y="56"/>
                    <a:pt x="5123" y="59"/>
                    <a:pt x="5086" y="59"/>
                  </a:cubicBezTo>
                  <a:cubicBezTo>
                    <a:pt x="5136" y="73"/>
                    <a:pt x="5130" y="55"/>
                    <a:pt x="5238" y="64"/>
                  </a:cubicBezTo>
                  <a:lnTo>
                    <a:pt x="5187" y="65"/>
                  </a:lnTo>
                  <a:cubicBezTo>
                    <a:pt x="5220" y="73"/>
                    <a:pt x="5259" y="70"/>
                    <a:pt x="5316" y="75"/>
                  </a:cubicBezTo>
                  <a:cubicBezTo>
                    <a:pt x="5302" y="73"/>
                    <a:pt x="5202" y="63"/>
                    <a:pt x="5260" y="60"/>
                  </a:cubicBezTo>
                  <a:cubicBezTo>
                    <a:pt x="5276" y="61"/>
                    <a:pt x="5298" y="61"/>
                    <a:pt x="5329" y="59"/>
                  </a:cubicBezTo>
                  <a:cubicBezTo>
                    <a:pt x="5329" y="63"/>
                    <a:pt x="5359" y="62"/>
                    <a:pt x="5398" y="62"/>
                  </a:cubicBezTo>
                  <a:lnTo>
                    <a:pt x="5395" y="69"/>
                  </a:lnTo>
                  <a:cubicBezTo>
                    <a:pt x="5436" y="67"/>
                    <a:pt x="5433" y="64"/>
                    <a:pt x="5457" y="61"/>
                  </a:cubicBezTo>
                  <a:cubicBezTo>
                    <a:pt x="5503" y="61"/>
                    <a:pt x="5513" y="66"/>
                    <a:pt x="5523" y="71"/>
                  </a:cubicBezTo>
                  <a:cubicBezTo>
                    <a:pt x="5597" y="72"/>
                    <a:pt x="5473" y="63"/>
                    <a:pt x="5560" y="62"/>
                  </a:cubicBezTo>
                  <a:cubicBezTo>
                    <a:pt x="5621" y="64"/>
                    <a:pt x="5664" y="62"/>
                    <a:pt x="5737" y="58"/>
                  </a:cubicBezTo>
                  <a:cubicBezTo>
                    <a:pt x="5780" y="60"/>
                    <a:pt x="5730" y="62"/>
                    <a:pt x="5745" y="64"/>
                  </a:cubicBezTo>
                  <a:lnTo>
                    <a:pt x="5783" y="59"/>
                  </a:lnTo>
                  <a:cubicBezTo>
                    <a:pt x="5792" y="59"/>
                    <a:pt x="5789" y="60"/>
                    <a:pt x="5788" y="61"/>
                  </a:cubicBezTo>
                  <a:cubicBezTo>
                    <a:pt x="5820" y="59"/>
                    <a:pt x="5790" y="55"/>
                    <a:pt x="5841" y="53"/>
                  </a:cubicBezTo>
                  <a:cubicBezTo>
                    <a:pt x="5854" y="46"/>
                    <a:pt x="5944" y="64"/>
                    <a:pt x="6006" y="56"/>
                  </a:cubicBezTo>
                  <a:cubicBezTo>
                    <a:pt x="6021" y="58"/>
                    <a:pt x="5999" y="60"/>
                    <a:pt x="6003" y="62"/>
                  </a:cubicBezTo>
                  <a:cubicBezTo>
                    <a:pt x="6089" y="57"/>
                    <a:pt x="6077" y="59"/>
                    <a:pt x="6147" y="52"/>
                  </a:cubicBezTo>
                  <a:lnTo>
                    <a:pt x="6206" y="56"/>
                  </a:lnTo>
                  <a:cubicBezTo>
                    <a:pt x="6163" y="51"/>
                    <a:pt x="6219" y="45"/>
                    <a:pt x="6268" y="41"/>
                  </a:cubicBezTo>
                  <a:cubicBezTo>
                    <a:pt x="6252" y="38"/>
                    <a:pt x="6239" y="36"/>
                    <a:pt x="6230" y="35"/>
                  </a:cubicBezTo>
                  <a:lnTo>
                    <a:pt x="6308" y="32"/>
                  </a:lnTo>
                  <a:cubicBezTo>
                    <a:pt x="6318" y="33"/>
                    <a:pt x="6310" y="35"/>
                    <a:pt x="6297" y="38"/>
                  </a:cubicBezTo>
                  <a:lnTo>
                    <a:pt x="6311" y="36"/>
                  </a:lnTo>
                  <a:cubicBezTo>
                    <a:pt x="6339" y="39"/>
                    <a:pt x="6325" y="43"/>
                    <a:pt x="6305" y="46"/>
                  </a:cubicBezTo>
                  <a:lnTo>
                    <a:pt x="6277" y="42"/>
                  </a:lnTo>
                  <a:cubicBezTo>
                    <a:pt x="6257" y="46"/>
                    <a:pt x="6239" y="50"/>
                    <a:pt x="6243" y="54"/>
                  </a:cubicBezTo>
                  <a:cubicBezTo>
                    <a:pt x="6248" y="53"/>
                    <a:pt x="6258" y="53"/>
                    <a:pt x="6269" y="52"/>
                  </a:cubicBezTo>
                  <a:cubicBezTo>
                    <a:pt x="6264" y="53"/>
                    <a:pt x="6261" y="54"/>
                    <a:pt x="6263" y="55"/>
                  </a:cubicBezTo>
                  <a:cubicBezTo>
                    <a:pt x="6266" y="56"/>
                    <a:pt x="6274" y="54"/>
                    <a:pt x="6287" y="53"/>
                  </a:cubicBezTo>
                  <a:lnTo>
                    <a:pt x="6304" y="60"/>
                  </a:lnTo>
                  <a:lnTo>
                    <a:pt x="6309" y="57"/>
                  </a:lnTo>
                  <a:lnTo>
                    <a:pt x="6411" y="62"/>
                  </a:lnTo>
                  <a:cubicBezTo>
                    <a:pt x="6485" y="55"/>
                    <a:pt x="6548" y="44"/>
                    <a:pt x="6665" y="41"/>
                  </a:cubicBezTo>
                  <a:cubicBezTo>
                    <a:pt x="6636" y="47"/>
                    <a:pt x="6659" y="50"/>
                    <a:pt x="6657" y="56"/>
                  </a:cubicBezTo>
                  <a:cubicBezTo>
                    <a:pt x="6625" y="50"/>
                    <a:pt x="6567" y="59"/>
                    <a:pt x="6507" y="58"/>
                  </a:cubicBezTo>
                  <a:cubicBezTo>
                    <a:pt x="6538" y="58"/>
                    <a:pt x="6531" y="61"/>
                    <a:pt x="6523" y="62"/>
                  </a:cubicBezTo>
                  <a:lnTo>
                    <a:pt x="6631" y="57"/>
                  </a:lnTo>
                  <a:cubicBezTo>
                    <a:pt x="6628" y="62"/>
                    <a:pt x="6654" y="60"/>
                    <a:pt x="6682" y="63"/>
                  </a:cubicBezTo>
                  <a:cubicBezTo>
                    <a:pt x="6660" y="52"/>
                    <a:pt x="6762" y="56"/>
                    <a:pt x="6806" y="53"/>
                  </a:cubicBezTo>
                  <a:cubicBezTo>
                    <a:pt x="6808" y="56"/>
                    <a:pt x="6798" y="60"/>
                    <a:pt x="6744" y="59"/>
                  </a:cubicBezTo>
                  <a:cubicBezTo>
                    <a:pt x="6803" y="67"/>
                    <a:pt x="6821" y="47"/>
                    <a:pt x="6879" y="54"/>
                  </a:cubicBezTo>
                  <a:cubicBezTo>
                    <a:pt x="6865" y="54"/>
                    <a:pt x="6858" y="53"/>
                    <a:pt x="6853" y="55"/>
                  </a:cubicBezTo>
                  <a:cubicBezTo>
                    <a:pt x="6884" y="52"/>
                    <a:pt x="6958" y="55"/>
                    <a:pt x="6941" y="58"/>
                  </a:cubicBezTo>
                  <a:lnTo>
                    <a:pt x="6928" y="58"/>
                  </a:lnTo>
                  <a:cubicBezTo>
                    <a:pt x="7014" y="59"/>
                    <a:pt x="7191" y="58"/>
                    <a:pt x="7204" y="50"/>
                  </a:cubicBezTo>
                  <a:cubicBezTo>
                    <a:pt x="7205" y="51"/>
                    <a:pt x="7193" y="60"/>
                    <a:pt x="7188" y="62"/>
                  </a:cubicBezTo>
                  <a:lnTo>
                    <a:pt x="7342" y="33"/>
                  </a:lnTo>
                  <a:cubicBezTo>
                    <a:pt x="7329" y="41"/>
                    <a:pt x="7381" y="58"/>
                    <a:pt x="7309" y="62"/>
                  </a:cubicBezTo>
                  <a:cubicBezTo>
                    <a:pt x="7330" y="63"/>
                    <a:pt x="7355" y="65"/>
                    <a:pt x="7399" y="62"/>
                  </a:cubicBezTo>
                  <a:cubicBezTo>
                    <a:pt x="7385" y="61"/>
                    <a:pt x="7364" y="51"/>
                    <a:pt x="7383" y="51"/>
                  </a:cubicBezTo>
                  <a:cubicBezTo>
                    <a:pt x="7436" y="59"/>
                    <a:pt x="7420" y="55"/>
                    <a:pt x="7485" y="62"/>
                  </a:cubicBezTo>
                  <a:cubicBezTo>
                    <a:pt x="7463" y="61"/>
                    <a:pt x="7487" y="49"/>
                    <a:pt x="7520" y="50"/>
                  </a:cubicBezTo>
                  <a:cubicBezTo>
                    <a:pt x="7515" y="51"/>
                    <a:pt x="7523" y="61"/>
                    <a:pt x="7511" y="62"/>
                  </a:cubicBezTo>
                  <a:lnTo>
                    <a:pt x="7594" y="51"/>
                  </a:lnTo>
                  <a:cubicBezTo>
                    <a:pt x="7573" y="53"/>
                    <a:pt x="7590" y="61"/>
                    <a:pt x="7609" y="64"/>
                  </a:cubicBezTo>
                  <a:cubicBezTo>
                    <a:pt x="7600" y="62"/>
                    <a:pt x="7680" y="64"/>
                    <a:pt x="7702" y="63"/>
                  </a:cubicBezTo>
                  <a:lnTo>
                    <a:pt x="7667" y="61"/>
                  </a:lnTo>
                  <a:cubicBezTo>
                    <a:pt x="7761" y="63"/>
                    <a:pt x="7760" y="45"/>
                    <a:pt x="7853" y="46"/>
                  </a:cubicBezTo>
                  <a:cubicBezTo>
                    <a:pt x="7842" y="48"/>
                    <a:pt x="7825" y="60"/>
                    <a:pt x="7872" y="62"/>
                  </a:cubicBezTo>
                  <a:cubicBezTo>
                    <a:pt x="7894" y="56"/>
                    <a:pt x="7968" y="34"/>
                    <a:pt x="8050" y="29"/>
                  </a:cubicBezTo>
                  <a:lnTo>
                    <a:pt x="8066" y="33"/>
                  </a:lnTo>
                  <a:lnTo>
                    <a:pt x="8129" y="29"/>
                  </a:lnTo>
                  <a:cubicBezTo>
                    <a:pt x="8090" y="38"/>
                    <a:pt x="7980" y="56"/>
                    <a:pt x="7919" y="63"/>
                  </a:cubicBezTo>
                  <a:cubicBezTo>
                    <a:pt x="7954" y="66"/>
                    <a:pt x="7929" y="67"/>
                    <a:pt x="7982" y="67"/>
                  </a:cubicBezTo>
                  <a:cubicBezTo>
                    <a:pt x="8000" y="70"/>
                    <a:pt x="7953" y="72"/>
                    <a:pt x="7938" y="72"/>
                  </a:cubicBezTo>
                  <a:lnTo>
                    <a:pt x="8060" y="74"/>
                  </a:lnTo>
                  <a:cubicBezTo>
                    <a:pt x="8054" y="67"/>
                    <a:pt x="8153" y="67"/>
                    <a:pt x="8149" y="62"/>
                  </a:cubicBezTo>
                  <a:lnTo>
                    <a:pt x="8016" y="68"/>
                  </a:lnTo>
                  <a:cubicBezTo>
                    <a:pt x="8011" y="62"/>
                    <a:pt x="8093" y="49"/>
                    <a:pt x="8179" y="51"/>
                  </a:cubicBezTo>
                  <a:cubicBezTo>
                    <a:pt x="8201" y="53"/>
                    <a:pt x="8163" y="63"/>
                    <a:pt x="8165" y="65"/>
                  </a:cubicBezTo>
                  <a:cubicBezTo>
                    <a:pt x="8176" y="63"/>
                    <a:pt x="8247" y="61"/>
                    <a:pt x="8255" y="62"/>
                  </a:cubicBezTo>
                  <a:lnTo>
                    <a:pt x="8218" y="66"/>
                  </a:lnTo>
                  <a:cubicBezTo>
                    <a:pt x="8266" y="69"/>
                    <a:pt x="8297" y="57"/>
                    <a:pt x="8355" y="64"/>
                  </a:cubicBezTo>
                  <a:cubicBezTo>
                    <a:pt x="8375" y="64"/>
                    <a:pt x="8414" y="73"/>
                    <a:pt x="8418" y="69"/>
                  </a:cubicBezTo>
                  <a:cubicBezTo>
                    <a:pt x="8385" y="61"/>
                    <a:pt x="8379" y="37"/>
                    <a:pt x="8401" y="31"/>
                  </a:cubicBezTo>
                  <a:cubicBezTo>
                    <a:pt x="8408" y="31"/>
                    <a:pt x="8505" y="38"/>
                    <a:pt x="8528" y="42"/>
                  </a:cubicBezTo>
                  <a:cubicBezTo>
                    <a:pt x="8561" y="48"/>
                    <a:pt x="8479" y="57"/>
                    <a:pt x="8507" y="62"/>
                  </a:cubicBezTo>
                  <a:cubicBezTo>
                    <a:pt x="8508" y="60"/>
                    <a:pt x="8526" y="58"/>
                    <a:pt x="8534" y="57"/>
                  </a:cubicBezTo>
                  <a:cubicBezTo>
                    <a:pt x="8555" y="59"/>
                    <a:pt x="8525" y="63"/>
                    <a:pt x="8571" y="62"/>
                  </a:cubicBezTo>
                  <a:cubicBezTo>
                    <a:pt x="8578" y="55"/>
                    <a:pt x="8664" y="63"/>
                    <a:pt x="8592" y="56"/>
                  </a:cubicBezTo>
                  <a:cubicBezTo>
                    <a:pt x="8637" y="55"/>
                    <a:pt x="8640" y="58"/>
                    <a:pt x="8692" y="58"/>
                  </a:cubicBezTo>
                  <a:cubicBezTo>
                    <a:pt x="8675" y="53"/>
                    <a:pt x="8739" y="43"/>
                    <a:pt x="8784" y="41"/>
                  </a:cubicBezTo>
                  <a:cubicBezTo>
                    <a:pt x="8781" y="42"/>
                    <a:pt x="8791" y="45"/>
                    <a:pt x="8796" y="46"/>
                  </a:cubicBezTo>
                  <a:cubicBezTo>
                    <a:pt x="8888" y="47"/>
                    <a:pt x="8937" y="50"/>
                    <a:pt x="9022" y="50"/>
                  </a:cubicBezTo>
                  <a:cubicBezTo>
                    <a:pt x="9030" y="52"/>
                    <a:pt x="9071" y="54"/>
                    <a:pt x="9054" y="57"/>
                  </a:cubicBezTo>
                  <a:cubicBezTo>
                    <a:pt x="9066" y="56"/>
                    <a:pt x="9077" y="53"/>
                    <a:pt x="9103" y="53"/>
                  </a:cubicBezTo>
                  <a:cubicBezTo>
                    <a:pt x="9154" y="59"/>
                    <a:pt x="9045" y="54"/>
                    <a:pt x="9084" y="61"/>
                  </a:cubicBezTo>
                  <a:cubicBezTo>
                    <a:pt x="9087" y="57"/>
                    <a:pt x="9152" y="56"/>
                    <a:pt x="9189" y="53"/>
                  </a:cubicBezTo>
                  <a:cubicBezTo>
                    <a:pt x="9178" y="47"/>
                    <a:pt x="9103" y="52"/>
                    <a:pt x="9065" y="54"/>
                  </a:cubicBezTo>
                  <a:cubicBezTo>
                    <a:pt x="9065" y="46"/>
                    <a:pt x="9130" y="37"/>
                    <a:pt x="9219" y="33"/>
                  </a:cubicBezTo>
                  <a:cubicBezTo>
                    <a:pt x="9290" y="31"/>
                    <a:pt x="9250" y="39"/>
                    <a:pt x="9262" y="38"/>
                  </a:cubicBezTo>
                  <a:cubicBezTo>
                    <a:pt x="9395" y="39"/>
                    <a:pt x="9376" y="23"/>
                    <a:pt x="9486" y="29"/>
                  </a:cubicBezTo>
                  <a:cubicBezTo>
                    <a:pt x="9530" y="35"/>
                    <a:pt x="9488" y="40"/>
                    <a:pt x="9498" y="44"/>
                  </a:cubicBezTo>
                  <a:cubicBezTo>
                    <a:pt x="9440" y="46"/>
                    <a:pt x="9409" y="40"/>
                    <a:pt x="9370" y="40"/>
                  </a:cubicBezTo>
                  <a:lnTo>
                    <a:pt x="9418" y="43"/>
                  </a:lnTo>
                  <a:cubicBezTo>
                    <a:pt x="9400" y="45"/>
                    <a:pt x="9361" y="46"/>
                    <a:pt x="9340" y="45"/>
                  </a:cubicBezTo>
                  <a:cubicBezTo>
                    <a:pt x="9377" y="50"/>
                    <a:pt x="9565" y="46"/>
                    <a:pt x="9668" y="51"/>
                  </a:cubicBezTo>
                  <a:cubicBezTo>
                    <a:pt x="9686" y="49"/>
                    <a:pt x="9718" y="47"/>
                    <a:pt x="9703" y="45"/>
                  </a:cubicBezTo>
                  <a:lnTo>
                    <a:pt x="9670" y="45"/>
                  </a:lnTo>
                  <a:cubicBezTo>
                    <a:pt x="9640" y="41"/>
                    <a:pt x="9732" y="39"/>
                    <a:pt x="9690" y="37"/>
                  </a:cubicBezTo>
                  <a:cubicBezTo>
                    <a:pt x="9734" y="34"/>
                    <a:pt x="9783" y="29"/>
                    <a:pt x="9844" y="32"/>
                  </a:cubicBezTo>
                  <a:lnTo>
                    <a:pt x="9856" y="38"/>
                  </a:lnTo>
                  <a:cubicBezTo>
                    <a:pt x="9854" y="36"/>
                    <a:pt x="9816" y="35"/>
                    <a:pt x="9798" y="36"/>
                  </a:cubicBezTo>
                  <a:cubicBezTo>
                    <a:pt x="9824" y="34"/>
                    <a:pt x="9892" y="45"/>
                    <a:pt x="9920" y="37"/>
                  </a:cubicBezTo>
                  <a:lnTo>
                    <a:pt x="9877" y="32"/>
                  </a:lnTo>
                  <a:cubicBezTo>
                    <a:pt x="9921" y="29"/>
                    <a:pt x="9975" y="23"/>
                    <a:pt x="10030" y="25"/>
                  </a:cubicBezTo>
                  <a:cubicBezTo>
                    <a:pt x="10005" y="19"/>
                    <a:pt x="10017" y="26"/>
                    <a:pt x="9979" y="18"/>
                  </a:cubicBezTo>
                  <a:cubicBezTo>
                    <a:pt x="10012" y="27"/>
                    <a:pt x="9839" y="18"/>
                    <a:pt x="9893" y="27"/>
                  </a:cubicBezTo>
                  <a:cubicBezTo>
                    <a:pt x="9854" y="19"/>
                    <a:pt x="9825" y="24"/>
                    <a:pt x="9773" y="16"/>
                  </a:cubicBezTo>
                  <a:cubicBezTo>
                    <a:pt x="9774" y="18"/>
                    <a:pt x="9791" y="20"/>
                    <a:pt x="9746" y="19"/>
                  </a:cubicBezTo>
                  <a:cubicBezTo>
                    <a:pt x="9743" y="20"/>
                    <a:pt x="9739" y="21"/>
                    <a:pt x="9735" y="21"/>
                  </a:cubicBezTo>
                  <a:lnTo>
                    <a:pt x="9732" y="21"/>
                  </a:lnTo>
                  <a:lnTo>
                    <a:pt x="9735" y="21"/>
                  </a:lnTo>
                  <a:cubicBezTo>
                    <a:pt x="9733" y="21"/>
                    <a:pt x="9733" y="22"/>
                    <a:pt x="9736" y="21"/>
                  </a:cubicBezTo>
                  <a:cubicBezTo>
                    <a:pt x="9747" y="22"/>
                    <a:pt x="9756" y="23"/>
                    <a:pt x="9759" y="24"/>
                  </a:cubicBezTo>
                  <a:cubicBezTo>
                    <a:pt x="9736" y="29"/>
                    <a:pt x="9664" y="29"/>
                    <a:pt x="9639" y="31"/>
                  </a:cubicBezTo>
                  <a:cubicBezTo>
                    <a:pt x="9612" y="30"/>
                    <a:pt x="9651" y="29"/>
                    <a:pt x="9636" y="27"/>
                  </a:cubicBezTo>
                  <a:lnTo>
                    <a:pt x="9599" y="30"/>
                  </a:lnTo>
                  <a:cubicBezTo>
                    <a:pt x="9596" y="26"/>
                    <a:pt x="9527" y="23"/>
                    <a:pt x="9591" y="20"/>
                  </a:cubicBezTo>
                  <a:lnTo>
                    <a:pt x="9534" y="20"/>
                  </a:lnTo>
                  <a:cubicBezTo>
                    <a:pt x="9500" y="17"/>
                    <a:pt x="9453" y="16"/>
                    <a:pt x="9425" y="18"/>
                  </a:cubicBezTo>
                  <a:cubicBezTo>
                    <a:pt x="9398" y="17"/>
                    <a:pt x="9356" y="23"/>
                    <a:pt x="9380" y="19"/>
                  </a:cubicBezTo>
                  <a:lnTo>
                    <a:pt x="9290" y="22"/>
                  </a:lnTo>
                  <a:lnTo>
                    <a:pt x="9289" y="21"/>
                  </a:lnTo>
                  <a:cubicBezTo>
                    <a:pt x="9200" y="20"/>
                    <a:pt x="9106" y="28"/>
                    <a:pt x="9004" y="20"/>
                  </a:cubicBezTo>
                  <a:cubicBezTo>
                    <a:pt x="8974" y="21"/>
                    <a:pt x="8944" y="22"/>
                    <a:pt x="8893" y="21"/>
                  </a:cubicBezTo>
                  <a:lnTo>
                    <a:pt x="8884" y="17"/>
                  </a:lnTo>
                  <a:cubicBezTo>
                    <a:pt x="8845" y="18"/>
                    <a:pt x="8768" y="13"/>
                    <a:pt x="8752" y="17"/>
                  </a:cubicBezTo>
                  <a:cubicBezTo>
                    <a:pt x="8710" y="7"/>
                    <a:pt x="8565" y="14"/>
                    <a:pt x="8498" y="12"/>
                  </a:cubicBezTo>
                  <a:lnTo>
                    <a:pt x="8495" y="17"/>
                  </a:lnTo>
                  <a:cubicBezTo>
                    <a:pt x="8449" y="17"/>
                    <a:pt x="8404" y="18"/>
                    <a:pt x="8346" y="20"/>
                  </a:cubicBezTo>
                  <a:lnTo>
                    <a:pt x="8350" y="25"/>
                  </a:lnTo>
                  <a:cubicBezTo>
                    <a:pt x="8300" y="28"/>
                    <a:pt x="8222" y="21"/>
                    <a:pt x="8143" y="22"/>
                  </a:cubicBezTo>
                  <a:cubicBezTo>
                    <a:pt x="8149" y="20"/>
                    <a:pt x="8169" y="20"/>
                    <a:pt x="8183" y="21"/>
                  </a:cubicBezTo>
                  <a:cubicBezTo>
                    <a:pt x="8089" y="11"/>
                    <a:pt x="7984" y="28"/>
                    <a:pt x="7899" y="21"/>
                  </a:cubicBezTo>
                  <a:cubicBezTo>
                    <a:pt x="7878" y="22"/>
                    <a:pt x="7862" y="22"/>
                    <a:pt x="7848" y="21"/>
                  </a:cubicBezTo>
                  <a:cubicBezTo>
                    <a:pt x="7850" y="21"/>
                    <a:pt x="7851" y="21"/>
                    <a:pt x="7853" y="20"/>
                  </a:cubicBezTo>
                  <a:lnTo>
                    <a:pt x="7844" y="20"/>
                  </a:lnTo>
                  <a:lnTo>
                    <a:pt x="7815" y="18"/>
                  </a:lnTo>
                  <a:cubicBezTo>
                    <a:pt x="7823" y="19"/>
                    <a:pt x="7832" y="20"/>
                    <a:pt x="7839" y="20"/>
                  </a:cubicBezTo>
                  <a:cubicBezTo>
                    <a:pt x="7823" y="20"/>
                    <a:pt x="7798" y="21"/>
                    <a:pt x="7774" y="22"/>
                  </a:cubicBezTo>
                  <a:lnTo>
                    <a:pt x="7763" y="17"/>
                  </a:lnTo>
                  <a:lnTo>
                    <a:pt x="7758" y="17"/>
                  </a:lnTo>
                  <a:cubicBezTo>
                    <a:pt x="7734" y="15"/>
                    <a:pt x="7739" y="19"/>
                    <a:pt x="7751" y="23"/>
                  </a:cubicBezTo>
                  <a:cubicBezTo>
                    <a:pt x="7739" y="24"/>
                    <a:pt x="7728" y="25"/>
                    <a:pt x="7719" y="26"/>
                  </a:cubicBezTo>
                  <a:cubicBezTo>
                    <a:pt x="7700" y="18"/>
                    <a:pt x="7655" y="29"/>
                    <a:pt x="7629" y="20"/>
                  </a:cubicBezTo>
                  <a:cubicBezTo>
                    <a:pt x="7612" y="24"/>
                    <a:pt x="7506" y="23"/>
                    <a:pt x="7493" y="32"/>
                  </a:cubicBezTo>
                  <a:cubicBezTo>
                    <a:pt x="7492" y="30"/>
                    <a:pt x="7485" y="30"/>
                    <a:pt x="7498" y="30"/>
                  </a:cubicBezTo>
                  <a:cubicBezTo>
                    <a:pt x="7471" y="29"/>
                    <a:pt x="7444" y="28"/>
                    <a:pt x="7420" y="30"/>
                  </a:cubicBezTo>
                  <a:lnTo>
                    <a:pt x="7408" y="24"/>
                  </a:lnTo>
                  <a:lnTo>
                    <a:pt x="7349" y="32"/>
                  </a:lnTo>
                  <a:cubicBezTo>
                    <a:pt x="7313" y="28"/>
                    <a:pt x="7298" y="26"/>
                    <a:pt x="7334" y="21"/>
                  </a:cubicBezTo>
                  <a:cubicBezTo>
                    <a:pt x="7247" y="28"/>
                    <a:pt x="7263" y="24"/>
                    <a:pt x="7190" y="31"/>
                  </a:cubicBezTo>
                  <a:lnTo>
                    <a:pt x="7194" y="27"/>
                  </a:lnTo>
                  <a:cubicBezTo>
                    <a:pt x="7167" y="27"/>
                    <a:pt x="7125" y="32"/>
                    <a:pt x="7109" y="29"/>
                  </a:cubicBezTo>
                  <a:cubicBezTo>
                    <a:pt x="7051" y="21"/>
                    <a:pt x="6819" y="27"/>
                    <a:pt x="6668" y="20"/>
                  </a:cubicBezTo>
                  <a:cubicBezTo>
                    <a:pt x="6697" y="32"/>
                    <a:pt x="6598" y="14"/>
                    <a:pt x="6592" y="24"/>
                  </a:cubicBezTo>
                  <a:cubicBezTo>
                    <a:pt x="6583" y="21"/>
                    <a:pt x="6562" y="19"/>
                    <a:pt x="6586" y="17"/>
                  </a:cubicBezTo>
                  <a:cubicBezTo>
                    <a:pt x="6509" y="19"/>
                    <a:pt x="6471" y="12"/>
                    <a:pt x="6418" y="20"/>
                  </a:cubicBezTo>
                  <a:cubicBezTo>
                    <a:pt x="6409" y="17"/>
                    <a:pt x="6434" y="16"/>
                    <a:pt x="6426" y="14"/>
                  </a:cubicBezTo>
                  <a:cubicBezTo>
                    <a:pt x="6420" y="14"/>
                    <a:pt x="6402" y="16"/>
                    <a:pt x="6394" y="15"/>
                  </a:cubicBezTo>
                  <a:cubicBezTo>
                    <a:pt x="6386" y="13"/>
                    <a:pt x="6405" y="12"/>
                    <a:pt x="6417" y="11"/>
                  </a:cubicBezTo>
                  <a:cubicBezTo>
                    <a:pt x="6339" y="11"/>
                    <a:pt x="6331" y="20"/>
                    <a:pt x="6325" y="28"/>
                  </a:cubicBezTo>
                  <a:cubicBezTo>
                    <a:pt x="6285" y="24"/>
                    <a:pt x="6265" y="25"/>
                    <a:pt x="6236" y="30"/>
                  </a:cubicBezTo>
                  <a:cubicBezTo>
                    <a:pt x="6223" y="27"/>
                    <a:pt x="6199" y="24"/>
                    <a:pt x="6248" y="24"/>
                  </a:cubicBezTo>
                  <a:cubicBezTo>
                    <a:pt x="6221" y="23"/>
                    <a:pt x="6080" y="19"/>
                    <a:pt x="6078" y="26"/>
                  </a:cubicBezTo>
                  <a:cubicBezTo>
                    <a:pt x="6069" y="24"/>
                    <a:pt x="6039" y="25"/>
                    <a:pt x="6032" y="26"/>
                  </a:cubicBezTo>
                  <a:cubicBezTo>
                    <a:pt x="5970" y="25"/>
                    <a:pt x="5965" y="25"/>
                    <a:pt x="5904" y="25"/>
                  </a:cubicBezTo>
                  <a:lnTo>
                    <a:pt x="5921" y="26"/>
                  </a:lnTo>
                  <a:cubicBezTo>
                    <a:pt x="5897" y="34"/>
                    <a:pt x="5871" y="28"/>
                    <a:pt x="5822" y="29"/>
                  </a:cubicBezTo>
                  <a:lnTo>
                    <a:pt x="5823" y="28"/>
                  </a:lnTo>
                  <a:cubicBezTo>
                    <a:pt x="5711" y="22"/>
                    <a:pt x="5775" y="31"/>
                    <a:pt x="5665" y="24"/>
                  </a:cubicBezTo>
                  <a:lnTo>
                    <a:pt x="5671" y="29"/>
                  </a:lnTo>
                  <a:cubicBezTo>
                    <a:pt x="5660" y="39"/>
                    <a:pt x="5573" y="22"/>
                    <a:pt x="5509" y="26"/>
                  </a:cubicBezTo>
                  <a:lnTo>
                    <a:pt x="5532" y="29"/>
                  </a:lnTo>
                  <a:cubicBezTo>
                    <a:pt x="5497" y="33"/>
                    <a:pt x="5434" y="15"/>
                    <a:pt x="5399" y="13"/>
                  </a:cubicBezTo>
                  <a:cubicBezTo>
                    <a:pt x="5391" y="12"/>
                    <a:pt x="5411" y="12"/>
                    <a:pt x="5422" y="11"/>
                  </a:cubicBezTo>
                  <a:cubicBezTo>
                    <a:pt x="5330" y="6"/>
                    <a:pt x="5410" y="17"/>
                    <a:pt x="5341" y="19"/>
                  </a:cubicBezTo>
                  <a:cubicBezTo>
                    <a:pt x="5328" y="15"/>
                    <a:pt x="5357" y="10"/>
                    <a:pt x="5311" y="9"/>
                  </a:cubicBezTo>
                  <a:cubicBezTo>
                    <a:pt x="5288" y="7"/>
                    <a:pt x="5177" y="20"/>
                    <a:pt x="5114" y="13"/>
                  </a:cubicBezTo>
                  <a:cubicBezTo>
                    <a:pt x="5128" y="16"/>
                    <a:pt x="5142" y="19"/>
                    <a:pt x="5110" y="21"/>
                  </a:cubicBezTo>
                  <a:cubicBezTo>
                    <a:pt x="5061" y="21"/>
                    <a:pt x="4978" y="10"/>
                    <a:pt x="4934" y="19"/>
                  </a:cubicBezTo>
                  <a:cubicBezTo>
                    <a:pt x="4928" y="18"/>
                    <a:pt x="4925" y="17"/>
                    <a:pt x="4925" y="16"/>
                  </a:cubicBezTo>
                  <a:cubicBezTo>
                    <a:pt x="4888" y="19"/>
                    <a:pt x="4804" y="20"/>
                    <a:pt x="4781" y="24"/>
                  </a:cubicBezTo>
                  <a:cubicBezTo>
                    <a:pt x="4747" y="8"/>
                    <a:pt x="4549" y="32"/>
                    <a:pt x="4550" y="16"/>
                  </a:cubicBezTo>
                  <a:lnTo>
                    <a:pt x="4435" y="17"/>
                  </a:lnTo>
                  <a:lnTo>
                    <a:pt x="4438" y="15"/>
                  </a:lnTo>
                  <a:cubicBezTo>
                    <a:pt x="4365" y="14"/>
                    <a:pt x="4339" y="18"/>
                    <a:pt x="4313" y="22"/>
                  </a:cubicBezTo>
                  <a:cubicBezTo>
                    <a:pt x="4296" y="20"/>
                    <a:pt x="4309" y="19"/>
                    <a:pt x="4310" y="18"/>
                  </a:cubicBezTo>
                  <a:cubicBezTo>
                    <a:pt x="4203" y="15"/>
                    <a:pt x="4192" y="15"/>
                    <a:pt x="4102" y="23"/>
                  </a:cubicBezTo>
                  <a:lnTo>
                    <a:pt x="4093" y="18"/>
                  </a:lnTo>
                  <a:cubicBezTo>
                    <a:pt x="4068" y="21"/>
                    <a:pt x="3938" y="10"/>
                    <a:pt x="3833" y="15"/>
                  </a:cubicBezTo>
                  <a:cubicBezTo>
                    <a:pt x="3834" y="15"/>
                    <a:pt x="3836" y="14"/>
                    <a:pt x="3844" y="13"/>
                  </a:cubicBezTo>
                  <a:cubicBezTo>
                    <a:pt x="3726" y="19"/>
                    <a:pt x="3561" y="0"/>
                    <a:pt x="3518" y="17"/>
                  </a:cubicBezTo>
                  <a:lnTo>
                    <a:pt x="3439" y="21"/>
                  </a:lnTo>
                  <a:cubicBezTo>
                    <a:pt x="3540" y="23"/>
                    <a:pt x="3424" y="29"/>
                    <a:pt x="3466" y="32"/>
                  </a:cubicBezTo>
                  <a:cubicBezTo>
                    <a:pt x="3426" y="33"/>
                    <a:pt x="3363" y="27"/>
                    <a:pt x="3412" y="26"/>
                  </a:cubicBezTo>
                  <a:lnTo>
                    <a:pt x="3420" y="27"/>
                  </a:lnTo>
                  <a:cubicBezTo>
                    <a:pt x="3438" y="17"/>
                    <a:pt x="3294" y="23"/>
                    <a:pt x="3297" y="16"/>
                  </a:cubicBezTo>
                  <a:cubicBezTo>
                    <a:pt x="3098" y="17"/>
                    <a:pt x="2904" y="11"/>
                    <a:pt x="2718" y="10"/>
                  </a:cubicBezTo>
                  <a:lnTo>
                    <a:pt x="2740" y="18"/>
                  </a:lnTo>
                  <a:lnTo>
                    <a:pt x="2675" y="17"/>
                  </a:lnTo>
                  <a:cubicBezTo>
                    <a:pt x="2658" y="15"/>
                    <a:pt x="2652" y="11"/>
                    <a:pt x="2698" y="12"/>
                  </a:cubicBezTo>
                  <a:cubicBezTo>
                    <a:pt x="2674" y="8"/>
                    <a:pt x="2620" y="15"/>
                    <a:pt x="2619" y="17"/>
                  </a:cubicBezTo>
                  <a:cubicBezTo>
                    <a:pt x="2528" y="14"/>
                    <a:pt x="2655" y="9"/>
                    <a:pt x="2627" y="9"/>
                  </a:cubicBezTo>
                  <a:lnTo>
                    <a:pt x="2589" y="9"/>
                  </a:lnTo>
                  <a:lnTo>
                    <a:pt x="2597" y="9"/>
                  </a:lnTo>
                  <a:cubicBezTo>
                    <a:pt x="2567" y="12"/>
                    <a:pt x="2564" y="15"/>
                    <a:pt x="2508" y="15"/>
                  </a:cubicBezTo>
                  <a:cubicBezTo>
                    <a:pt x="2473" y="13"/>
                    <a:pt x="2490" y="10"/>
                    <a:pt x="2476" y="10"/>
                  </a:cubicBezTo>
                  <a:cubicBezTo>
                    <a:pt x="2477" y="10"/>
                    <a:pt x="2472" y="9"/>
                    <a:pt x="2455" y="10"/>
                  </a:cubicBezTo>
                  <a:lnTo>
                    <a:pt x="2373" y="9"/>
                  </a:lnTo>
                  <a:lnTo>
                    <a:pt x="2406" y="15"/>
                  </a:lnTo>
                  <a:cubicBezTo>
                    <a:pt x="2370" y="18"/>
                    <a:pt x="2329" y="15"/>
                    <a:pt x="2367" y="21"/>
                  </a:cubicBezTo>
                  <a:cubicBezTo>
                    <a:pt x="2311" y="11"/>
                    <a:pt x="2062" y="17"/>
                    <a:pt x="2028" y="14"/>
                  </a:cubicBezTo>
                  <a:cubicBezTo>
                    <a:pt x="1977" y="18"/>
                    <a:pt x="1927" y="18"/>
                    <a:pt x="1864" y="17"/>
                  </a:cubicBezTo>
                  <a:cubicBezTo>
                    <a:pt x="1880" y="19"/>
                    <a:pt x="1889" y="25"/>
                    <a:pt x="1836" y="24"/>
                  </a:cubicBezTo>
                  <a:cubicBezTo>
                    <a:pt x="1855" y="11"/>
                    <a:pt x="1737" y="18"/>
                    <a:pt x="1694" y="9"/>
                  </a:cubicBezTo>
                  <a:cubicBezTo>
                    <a:pt x="1733" y="15"/>
                    <a:pt x="1542" y="10"/>
                    <a:pt x="1603" y="19"/>
                  </a:cubicBezTo>
                  <a:cubicBezTo>
                    <a:pt x="1558" y="18"/>
                    <a:pt x="1600" y="14"/>
                    <a:pt x="1566" y="11"/>
                  </a:cubicBezTo>
                  <a:cubicBezTo>
                    <a:pt x="1460" y="16"/>
                    <a:pt x="1331" y="8"/>
                    <a:pt x="1200" y="9"/>
                  </a:cubicBezTo>
                  <a:cubicBezTo>
                    <a:pt x="1198" y="11"/>
                    <a:pt x="1220" y="13"/>
                    <a:pt x="1192" y="16"/>
                  </a:cubicBezTo>
                  <a:lnTo>
                    <a:pt x="1122" y="8"/>
                  </a:lnTo>
                  <a:cubicBezTo>
                    <a:pt x="1096" y="9"/>
                    <a:pt x="1098" y="17"/>
                    <a:pt x="1051" y="11"/>
                  </a:cubicBezTo>
                  <a:cubicBezTo>
                    <a:pt x="1058" y="13"/>
                    <a:pt x="1068" y="15"/>
                    <a:pt x="1050" y="15"/>
                  </a:cubicBezTo>
                  <a:cubicBezTo>
                    <a:pt x="792" y="7"/>
                    <a:pt x="524" y="22"/>
                    <a:pt x="262" y="7"/>
                  </a:cubicBezTo>
                  <a:cubicBezTo>
                    <a:pt x="297" y="9"/>
                    <a:pt x="274" y="10"/>
                    <a:pt x="247" y="10"/>
                  </a:cubicBezTo>
                  <a:cubicBezTo>
                    <a:pt x="264" y="11"/>
                    <a:pt x="246" y="14"/>
                    <a:pt x="250" y="17"/>
                  </a:cubicBezTo>
                  <a:lnTo>
                    <a:pt x="140" y="10"/>
                  </a:lnTo>
                  <a:cubicBezTo>
                    <a:pt x="120" y="17"/>
                    <a:pt x="23" y="10"/>
                    <a:pt x="11" y="17"/>
                  </a:cubicBezTo>
                  <a:lnTo>
                    <a:pt x="46" y="15"/>
                  </a:lnTo>
                  <a:cubicBezTo>
                    <a:pt x="0" y="23"/>
                    <a:pt x="111" y="32"/>
                    <a:pt x="104" y="42"/>
                  </a:cubicBezTo>
                  <a:cubicBezTo>
                    <a:pt x="156" y="33"/>
                    <a:pt x="240" y="55"/>
                    <a:pt x="325" y="43"/>
                  </a:cubicBezTo>
                  <a:cubicBezTo>
                    <a:pt x="344" y="45"/>
                    <a:pt x="309" y="46"/>
                    <a:pt x="319" y="48"/>
                  </a:cubicBezTo>
                  <a:cubicBezTo>
                    <a:pt x="340" y="44"/>
                    <a:pt x="366" y="43"/>
                    <a:pt x="414" y="45"/>
                  </a:cubicBezTo>
                  <a:lnTo>
                    <a:pt x="409" y="46"/>
                  </a:lnTo>
                  <a:cubicBezTo>
                    <a:pt x="544" y="45"/>
                    <a:pt x="602" y="49"/>
                    <a:pt x="754" y="52"/>
                  </a:cubicBezTo>
                  <a:lnTo>
                    <a:pt x="742" y="47"/>
                  </a:lnTo>
                  <a:cubicBezTo>
                    <a:pt x="775" y="48"/>
                    <a:pt x="782" y="49"/>
                    <a:pt x="797" y="50"/>
                  </a:cubicBezTo>
                  <a:cubicBezTo>
                    <a:pt x="835" y="43"/>
                    <a:pt x="706" y="50"/>
                    <a:pt x="740" y="42"/>
                  </a:cubicBezTo>
                  <a:cubicBezTo>
                    <a:pt x="783" y="52"/>
                    <a:pt x="970" y="42"/>
                    <a:pt x="999" y="53"/>
                  </a:cubicBezTo>
                  <a:cubicBezTo>
                    <a:pt x="1049" y="54"/>
                    <a:pt x="984" y="48"/>
                    <a:pt x="1034" y="48"/>
                  </a:cubicBezTo>
                  <a:lnTo>
                    <a:pt x="1048" y="51"/>
                  </a:lnTo>
                  <a:lnTo>
                    <a:pt x="1060" y="47"/>
                  </a:lnTo>
                  <a:cubicBezTo>
                    <a:pt x="1093" y="48"/>
                    <a:pt x="1110" y="52"/>
                    <a:pt x="1111" y="54"/>
                  </a:cubicBezTo>
                  <a:cubicBezTo>
                    <a:pt x="1103" y="54"/>
                    <a:pt x="1088" y="55"/>
                    <a:pt x="1080" y="55"/>
                  </a:cubicBezTo>
                  <a:cubicBezTo>
                    <a:pt x="1122" y="59"/>
                    <a:pt x="1200" y="54"/>
                    <a:pt x="1215" y="55"/>
                  </a:cubicBezTo>
                  <a:lnTo>
                    <a:pt x="1166" y="53"/>
                  </a:lnTo>
                  <a:cubicBezTo>
                    <a:pt x="1303" y="50"/>
                    <a:pt x="1470" y="55"/>
                    <a:pt x="1603" y="49"/>
                  </a:cubicBezTo>
                  <a:lnTo>
                    <a:pt x="1593" y="46"/>
                  </a:lnTo>
                  <a:cubicBezTo>
                    <a:pt x="1694" y="42"/>
                    <a:pt x="1674" y="49"/>
                    <a:pt x="1784" y="47"/>
                  </a:cubicBezTo>
                  <a:lnTo>
                    <a:pt x="1780" y="48"/>
                  </a:lnTo>
                  <a:cubicBezTo>
                    <a:pt x="1803" y="45"/>
                    <a:pt x="1832" y="44"/>
                    <a:pt x="1863" y="45"/>
                  </a:cubicBezTo>
                  <a:cubicBezTo>
                    <a:pt x="1835" y="47"/>
                    <a:pt x="1915" y="50"/>
                    <a:pt x="1879" y="53"/>
                  </a:cubicBezTo>
                  <a:cubicBezTo>
                    <a:pt x="1988" y="48"/>
                    <a:pt x="1933" y="49"/>
                    <a:pt x="2005" y="41"/>
                  </a:cubicBezTo>
                  <a:lnTo>
                    <a:pt x="2022" y="45"/>
                  </a:lnTo>
                  <a:cubicBezTo>
                    <a:pt x="2046" y="41"/>
                    <a:pt x="2048" y="40"/>
                    <a:pt x="2104" y="39"/>
                  </a:cubicBezTo>
                  <a:cubicBezTo>
                    <a:pt x="2058" y="42"/>
                    <a:pt x="2139" y="44"/>
                    <a:pt x="2088" y="49"/>
                  </a:cubicBezTo>
                  <a:cubicBezTo>
                    <a:pt x="2205" y="57"/>
                    <a:pt x="2261" y="41"/>
                    <a:pt x="2314" y="53"/>
                  </a:cubicBezTo>
                  <a:cubicBezTo>
                    <a:pt x="2368" y="42"/>
                    <a:pt x="2214" y="47"/>
                    <a:pt x="2244" y="45"/>
                  </a:cubicBezTo>
                  <a:cubicBezTo>
                    <a:pt x="2219" y="41"/>
                    <a:pt x="2288" y="37"/>
                    <a:pt x="2324" y="38"/>
                  </a:cubicBezTo>
                  <a:cubicBezTo>
                    <a:pt x="2361" y="38"/>
                    <a:pt x="2387" y="51"/>
                    <a:pt x="2481" y="51"/>
                  </a:cubicBezTo>
                  <a:cubicBezTo>
                    <a:pt x="2471" y="51"/>
                    <a:pt x="2471" y="52"/>
                    <a:pt x="2461" y="52"/>
                  </a:cubicBezTo>
                  <a:cubicBezTo>
                    <a:pt x="2496" y="55"/>
                    <a:pt x="2530" y="48"/>
                    <a:pt x="2573" y="53"/>
                  </a:cubicBezTo>
                  <a:cubicBezTo>
                    <a:pt x="2597" y="47"/>
                    <a:pt x="2628" y="53"/>
                    <a:pt x="2635" y="45"/>
                  </a:cubicBezTo>
                  <a:lnTo>
                    <a:pt x="2550" y="47"/>
                  </a:lnTo>
                  <a:cubicBezTo>
                    <a:pt x="2598" y="45"/>
                    <a:pt x="2644" y="36"/>
                    <a:pt x="2724" y="40"/>
                  </a:cubicBezTo>
                  <a:cubicBezTo>
                    <a:pt x="2718" y="42"/>
                    <a:pt x="2694" y="44"/>
                    <a:pt x="2677" y="45"/>
                  </a:cubicBezTo>
                  <a:cubicBezTo>
                    <a:pt x="2701" y="48"/>
                    <a:pt x="2722" y="44"/>
                    <a:pt x="2747" y="46"/>
                  </a:cubicBezTo>
                  <a:cubicBezTo>
                    <a:pt x="2740" y="54"/>
                    <a:pt x="2643" y="48"/>
                    <a:pt x="2591" y="54"/>
                  </a:cubicBezTo>
                  <a:cubicBezTo>
                    <a:pt x="2616" y="57"/>
                    <a:pt x="2689" y="48"/>
                    <a:pt x="2663" y="57"/>
                  </a:cubicBezTo>
                  <a:cubicBezTo>
                    <a:pt x="2700" y="46"/>
                    <a:pt x="2755" y="58"/>
                    <a:pt x="2818" y="50"/>
                  </a:cubicBezTo>
                  <a:lnTo>
                    <a:pt x="2814" y="55"/>
                  </a:lnTo>
                  <a:cubicBezTo>
                    <a:pt x="2824" y="54"/>
                    <a:pt x="2845" y="52"/>
                    <a:pt x="2863" y="52"/>
                  </a:cubicBezTo>
                  <a:lnTo>
                    <a:pt x="2830" y="58"/>
                  </a:lnTo>
                  <a:cubicBezTo>
                    <a:pt x="2881" y="53"/>
                    <a:pt x="2928" y="63"/>
                    <a:pt x="2977" y="60"/>
                  </a:cubicBezTo>
                  <a:cubicBezTo>
                    <a:pt x="2875" y="60"/>
                    <a:pt x="2954" y="54"/>
                    <a:pt x="2911" y="51"/>
                  </a:cubicBezTo>
                  <a:cubicBezTo>
                    <a:pt x="3038" y="45"/>
                    <a:pt x="2984" y="64"/>
                    <a:pt x="3126" y="62"/>
                  </a:cubicBezTo>
                  <a:cubicBezTo>
                    <a:pt x="3107" y="62"/>
                    <a:pt x="3054" y="58"/>
                    <a:pt x="3084" y="56"/>
                  </a:cubicBezTo>
                  <a:cubicBezTo>
                    <a:pt x="3111" y="57"/>
                    <a:pt x="3146" y="59"/>
                    <a:pt x="3163" y="62"/>
                  </a:cubicBezTo>
                  <a:cubicBezTo>
                    <a:pt x="3257" y="61"/>
                    <a:pt x="3149" y="57"/>
                    <a:pt x="3189" y="54"/>
                  </a:cubicBezTo>
                  <a:cubicBezTo>
                    <a:pt x="3221" y="60"/>
                    <a:pt x="3235" y="52"/>
                    <a:pt x="3276" y="50"/>
                  </a:cubicBezTo>
                  <a:lnTo>
                    <a:pt x="3276" y="55"/>
                  </a:lnTo>
                  <a:cubicBezTo>
                    <a:pt x="3384" y="58"/>
                    <a:pt x="3305" y="45"/>
                    <a:pt x="3401" y="49"/>
                  </a:cubicBezTo>
                  <a:lnTo>
                    <a:pt x="3361" y="55"/>
                  </a:lnTo>
                  <a:lnTo>
                    <a:pt x="3411" y="54"/>
                  </a:lnTo>
                  <a:lnTo>
                    <a:pt x="3400" y="59"/>
                  </a:lnTo>
                  <a:cubicBezTo>
                    <a:pt x="3455" y="55"/>
                    <a:pt x="3472" y="56"/>
                    <a:pt x="3526" y="58"/>
                  </a:cubicBezTo>
                  <a:cubicBezTo>
                    <a:pt x="3513" y="54"/>
                    <a:pt x="3533" y="49"/>
                    <a:pt x="3580" y="49"/>
                  </a:cubicBezTo>
                  <a:cubicBezTo>
                    <a:pt x="3613" y="52"/>
                    <a:pt x="3562" y="54"/>
                    <a:pt x="3630" y="53"/>
                  </a:cubicBezTo>
                  <a:cubicBezTo>
                    <a:pt x="3614" y="56"/>
                    <a:pt x="3598" y="60"/>
                    <a:pt x="3568" y="55"/>
                  </a:cubicBezTo>
                  <a:cubicBezTo>
                    <a:pt x="3565" y="57"/>
                    <a:pt x="3553" y="58"/>
                    <a:pt x="3550" y="60"/>
                  </a:cubicBezTo>
                  <a:cubicBezTo>
                    <a:pt x="3585" y="63"/>
                    <a:pt x="3638" y="61"/>
                    <a:pt x="3662" y="61"/>
                  </a:cubicBezTo>
                  <a:cubicBezTo>
                    <a:pt x="3653" y="61"/>
                    <a:pt x="3642" y="60"/>
                    <a:pt x="3636" y="60"/>
                  </a:cubicBezTo>
                  <a:lnTo>
                    <a:pt x="3734" y="53"/>
                  </a:lnTo>
                  <a:cubicBezTo>
                    <a:pt x="3749" y="55"/>
                    <a:pt x="3737" y="56"/>
                    <a:pt x="3725" y="58"/>
                  </a:cubicBezTo>
                  <a:cubicBezTo>
                    <a:pt x="3744" y="57"/>
                    <a:pt x="3758" y="55"/>
                    <a:pt x="3787" y="55"/>
                  </a:cubicBezTo>
                  <a:cubicBezTo>
                    <a:pt x="3780" y="59"/>
                    <a:pt x="3781" y="63"/>
                    <a:pt x="3740" y="65"/>
                  </a:cubicBezTo>
                  <a:lnTo>
                    <a:pt x="3833" y="60"/>
                  </a:lnTo>
                  <a:cubicBezTo>
                    <a:pt x="3839" y="62"/>
                    <a:pt x="3881" y="65"/>
                    <a:pt x="3869" y="67"/>
                  </a:cubicBezTo>
                  <a:cubicBezTo>
                    <a:pt x="3920" y="69"/>
                    <a:pt x="3995" y="59"/>
                    <a:pt x="4064" y="62"/>
                  </a:cubicBezTo>
                  <a:cubicBezTo>
                    <a:pt x="4067" y="62"/>
                    <a:pt x="4074" y="61"/>
                    <a:pt x="4089" y="60"/>
                  </a:cubicBezTo>
                  <a:cubicBezTo>
                    <a:pt x="4153" y="62"/>
                    <a:pt x="4210" y="67"/>
                    <a:pt x="4286" y="61"/>
                  </a:cubicBezTo>
                  <a:lnTo>
                    <a:pt x="4329" y="68"/>
                  </a:lnTo>
                  <a:cubicBezTo>
                    <a:pt x="4389" y="67"/>
                    <a:pt x="4271" y="59"/>
                    <a:pt x="4370" y="57"/>
                  </a:cubicBezTo>
                  <a:cubicBezTo>
                    <a:pt x="4440" y="55"/>
                    <a:pt x="4396" y="63"/>
                    <a:pt x="4421" y="65"/>
                  </a:cubicBezTo>
                  <a:cubicBezTo>
                    <a:pt x="4456" y="62"/>
                    <a:pt x="4517" y="54"/>
                    <a:pt x="4581" y="60"/>
                  </a:cubicBezTo>
                  <a:cubicBezTo>
                    <a:pt x="4560" y="62"/>
                    <a:pt x="4543" y="60"/>
                    <a:pt x="4523" y="6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26" name="Google Shape;326;p13"/>
            <p:cNvSpPr/>
            <p:nvPr/>
          </p:nvSpPr>
          <p:spPr>
            <a:xfrm>
              <a:off x="7508875" y="1560020"/>
              <a:ext cx="11112" cy="3693"/>
            </a:xfrm>
            <a:custGeom>
              <a:rect b="b" l="l" r="r" t="t"/>
              <a:pathLst>
                <a:path extrusionOk="0" h="3" w="12">
                  <a:moveTo>
                    <a:pt x="12" y="3"/>
                  </a:moveTo>
                  <a:lnTo>
                    <a:pt x="12" y="3"/>
                  </a:lnTo>
                  <a:cubicBezTo>
                    <a:pt x="8" y="2"/>
                    <a:pt x="7" y="1"/>
                    <a:pt x="6" y="0"/>
                  </a:cubicBezTo>
                  <a:cubicBezTo>
                    <a:pt x="1" y="1"/>
                    <a:pt x="0" y="2"/>
                    <a:pt x="12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27" name="Google Shape;327;p13"/>
            <p:cNvSpPr/>
            <p:nvPr/>
          </p:nvSpPr>
          <p:spPr>
            <a:xfrm>
              <a:off x="5434013" y="1567405"/>
              <a:ext cx="4762" cy="1231"/>
            </a:xfrm>
            <a:custGeom>
              <a:rect b="b" l="l" r="r" t="t"/>
              <a:pathLst>
                <a:path extrusionOk="0" h="1" w="5">
                  <a:moveTo>
                    <a:pt x="5" y="1"/>
                  </a:moveTo>
                  <a:lnTo>
                    <a:pt x="5" y="1"/>
                  </a:lnTo>
                  <a:lnTo>
                    <a:pt x="3" y="0"/>
                  </a:lnTo>
                  <a:cubicBezTo>
                    <a:pt x="1" y="1"/>
                    <a:pt x="1" y="1"/>
                    <a:pt x="0" y="1"/>
                  </a:cubicBezTo>
                  <a:lnTo>
                    <a:pt x="5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28" name="Google Shape;328;p13"/>
            <p:cNvSpPr/>
            <p:nvPr/>
          </p:nvSpPr>
          <p:spPr>
            <a:xfrm>
              <a:off x="9672638" y="1567405"/>
              <a:ext cx="25400" cy="2462"/>
            </a:xfrm>
            <a:custGeom>
              <a:rect b="b" l="l" r="r" t="t"/>
              <a:pathLst>
                <a:path extrusionOk="0" h="3" w="27">
                  <a:moveTo>
                    <a:pt x="27" y="3"/>
                  </a:moveTo>
                  <a:lnTo>
                    <a:pt x="27" y="3"/>
                  </a:lnTo>
                  <a:cubicBezTo>
                    <a:pt x="13" y="2"/>
                    <a:pt x="6" y="1"/>
                    <a:pt x="1" y="0"/>
                  </a:cubicBezTo>
                  <a:cubicBezTo>
                    <a:pt x="0" y="1"/>
                    <a:pt x="6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29" name="Google Shape;329;p13"/>
            <p:cNvSpPr/>
            <p:nvPr/>
          </p:nvSpPr>
          <p:spPr>
            <a:xfrm>
              <a:off x="10966450" y="1529246"/>
              <a:ext cx="39687" cy="2462"/>
            </a:xfrm>
            <a:custGeom>
              <a:rect b="b" l="l" r="r" t="t"/>
              <a:pathLst>
                <a:path extrusionOk="0" h="3" w="42">
                  <a:moveTo>
                    <a:pt x="42" y="0"/>
                  </a:moveTo>
                  <a:lnTo>
                    <a:pt x="42" y="0"/>
                  </a:lnTo>
                  <a:lnTo>
                    <a:pt x="0" y="1"/>
                  </a:lnTo>
                  <a:cubicBezTo>
                    <a:pt x="20" y="1"/>
                    <a:pt x="27" y="2"/>
                    <a:pt x="38" y="3"/>
                  </a:cubicBezTo>
                  <a:cubicBezTo>
                    <a:pt x="37" y="2"/>
                    <a:pt x="29" y="0"/>
                    <a:pt x="42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30" name="Google Shape;330;p13"/>
            <p:cNvSpPr/>
            <p:nvPr/>
          </p:nvSpPr>
          <p:spPr>
            <a:xfrm>
              <a:off x="11329988" y="1552634"/>
              <a:ext cx="44450" cy="2462"/>
            </a:xfrm>
            <a:custGeom>
              <a:rect b="b" l="l" r="r" t="t"/>
              <a:pathLst>
                <a:path extrusionOk="0" h="3" w="46">
                  <a:moveTo>
                    <a:pt x="27" y="3"/>
                  </a:moveTo>
                  <a:lnTo>
                    <a:pt x="27" y="3"/>
                  </a:lnTo>
                  <a:cubicBezTo>
                    <a:pt x="33" y="2"/>
                    <a:pt x="40" y="3"/>
                    <a:pt x="46" y="2"/>
                  </a:cubicBezTo>
                  <a:lnTo>
                    <a:pt x="44" y="0"/>
                  </a:lnTo>
                  <a:cubicBezTo>
                    <a:pt x="18" y="0"/>
                    <a:pt x="0" y="2"/>
                    <a:pt x="27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31" name="Google Shape;331;p13"/>
            <p:cNvSpPr/>
            <p:nvPr/>
          </p:nvSpPr>
          <p:spPr>
            <a:xfrm>
              <a:off x="11042650" y="1540325"/>
              <a:ext cx="60325" cy="6155"/>
            </a:xfrm>
            <a:custGeom>
              <a:rect b="b" l="l" r="r" t="t"/>
              <a:pathLst>
                <a:path extrusionOk="0" h="7" w="63">
                  <a:moveTo>
                    <a:pt x="0" y="3"/>
                  </a:moveTo>
                  <a:lnTo>
                    <a:pt x="0" y="3"/>
                  </a:lnTo>
                  <a:cubicBezTo>
                    <a:pt x="3" y="7"/>
                    <a:pt x="30" y="6"/>
                    <a:pt x="60" y="5"/>
                  </a:cubicBezTo>
                  <a:lnTo>
                    <a:pt x="54" y="5"/>
                  </a:lnTo>
                  <a:cubicBezTo>
                    <a:pt x="63" y="0"/>
                    <a:pt x="31" y="1"/>
                    <a:pt x="0" y="3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32" name="Google Shape;332;p13"/>
            <p:cNvSpPr/>
            <p:nvPr/>
          </p:nvSpPr>
          <p:spPr>
            <a:xfrm>
              <a:off x="11106150" y="1542787"/>
              <a:ext cx="28575" cy="1231"/>
            </a:xfrm>
            <a:custGeom>
              <a:rect b="b" l="l" r="r" t="t"/>
              <a:pathLst>
                <a:path extrusionOk="0" h="2" w="31">
                  <a:moveTo>
                    <a:pt x="0" y="2"/>
                  </a:moveTo>
                  <a:lnTo>
                    <a:pt x="0" y="2"/>
                  </a:lnTo>
                  <a:cubicBezTo>
                    <a:pt x="10" y="2"/>
                    <a:pt x="19" y="2"/>
                    <a:pt x="28" y="2"/>
                  </a:cubicBezTo>
                  <a:cubicBezTo>
                    <a:pt x="31" y="0"/>
                    <a:pt x="17" y="2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33" name="Google Shape;333;p13"/>
            <p:cNvSpPr/>
            <p:nvPr/>
          </p:nvSpPr>
          <p:spPr>
            <a:xfrm>
              <a:off x="10679113" y="1525554"/>
              <a:ext cx="103187" cy="9847"/>
            </a:xfrm>
            <a:custGeom>
              <a:rect b="b" l="l" r="r" t="t"/>
              <a:pathLst>
                <a:path extrusionOk="0" h="12" w="109">
                  <a:moveTo>
                    <a:pt x="77" y="9"/>
                  </a:moveTo>
                  <a:lnTo>
                    <a:pt x="77" y="9"/>
                  </a:lnTo>
                  <a:cubicBezTo>
                    <a:pt x="91" y="10"/>
                    <a:pt x="86" y="4"/>
                    <a:pt x="94" y="6"/>
                  </a:cubicBezTo>
                  <a:cubicBezTo>
                    <a:pt x="109" y="0"/>
                    <a:pt x="0" y="12"/>
                    <a:pt x="77" y="9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34" name="Google Shape;334;p13"/>
            <p:cNvSpPr/>
            <p:nvPr/>
          </p:nvSpPr>
          <p:spPr>
            <a:xfrm>
              <a:off x="11039475" y="1550172"/>
              <a:ext cx="26987" cy="4924"/>
            </a:xfrm>
            <a:custGeom>
              <a:rect b="b" l="l" r="r" t="t"/>
              <a:pathLst>
                <a:path extrusionOk="0" h="5" w="27">
                  <a:moveTo>
                    <a:pt x="27" y="5"/>
                  </a:moveTo>
                  <a:lnTo>
                    <a:pt x="27" y="5"/>
                  </a:lnTo>
                  <a:lnTo>
                    <a:pt x="16" y="0"/>
                  </a:lnTo>
                  <a:lnTo>
                    <a:pt x="0" y="4"/>
                  </a:lnTo>
                  <a:lnTo>
                    <a:pt x="27" y="5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35" name="Google Shape;335;p13"/>
            <p:cNvSpPr/>
            <p:nvPr/>
          </p:nvSpPr>
          <p:spPr>
            <a:xfrm>
              <a:off x="10841038" y="1548941"/>
              <a:ext cx="58737" cy="2462"/>
            </a:xfrm>
            <a:custGeom>
              <a:rect b="b" l="l" r="r" t="t"/>
              <a:pathLst>
                <a:path extrusionOk="0" h="3" w="61">
                  <a:moveTo>
                    <a:pt x="1" y="2"/>
                  </a:moveTo>
                  <a:lnTo>
                    <a:pt x="1" y="2"/>
                  </a:lnTo>
                  <a:lnTo>
                    <a:pt x="49" y="3"/>
                  </a:lnTo>
                  <a:cubicBezTo>
                    <a:pt x="48" y="2"/>
                    <a:pt x="54" y="2"/>
                    <a:pt x="61" y="2"/>
                  </a:cubicBezTo>
                  <a:cubicBezTo>
                    <a:pt x="32" y="1"/>
                    <a:pt x="0" y="0"/>
                    <a:pt x="1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36" name="Google Shape;336;p13"/>
            <p:cNvSpPr/>
            <p:nvPr/>
          </p:nvSpPr>
          <p:spPr>
            <a:xfrm>
              <a:off x="10899775" y="1550172"/>
              <a:ext cx="36512" cy="1231"/>
            </a:xfrm>
            <a:custGeom>
              <a:rect b="b" l="l" r="r" t="t"/>
              <a:pathLst>
                <a:path extrusionOk="0" h="1" w="38">
                  <a:moveTo>
                    <a:pt x="0" y="1"/>
                  </a:moveTo>
                  <a:lnTo>
                    <a:pt x="0" y="1"/>
                  </a:lnTo>
                  <a:cubicBezTo>
                    <a:pt x="15" y="1"/>
                    <a:pt x="30" y="1"/>
                    <a:pt x="38" y="0"/>
                  </a:cubicBezTo>
                  <a:cubicBezTo>
                    <a:pt x="30" y="0"/>
                    <a:pt x="12" y="0"/>
                    <a:pt x="0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37" name="Google Shape;337;p13"/>
            <p:cNvSpPr/>
            <p:nvPr/>
          </p:nvSpPr>
          <p:spPr>
            <a:xfrm>
              <a:off x="10958513" y="1555096"/>
              <a:ext cx="46037" cy="0"/>
            </a:xfrm>
            <a:custGeom>
              <a:rect b="b" l="l" r="r" t="t"/>
              <a:pathLst>
                <a:path extrusionOk="0" h="1" w="47">
                  <a:moveTo>
                    <a:pt x="47" y="0"/>
                  </a:moveTo>
                  <a:lnTo>
                    <a:pt x="47" y="0"/>
                  </a:lnTo>
                  <a:lnTo>
                    <a:pt x="33" y="0"/>
                  </a:lnTo>
                  <a:lnTo>
                    <a:pt x="0" y="0"/>
                  </a:lnTo>
                  <a:lnTo>
                    <a:pt x="47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38" name="Google Shape;338;p13"/>
            <p:cNvSpPr/>
            <p:nvPr/>
          </p:nvSpPr>
          <p:spPr>
            <a:xfrm>
              <a:off x="10304463" y="1548941"/>
              <a:ext cx="61912" cy="3693"/>
            </a:xfrm>
            <a:custGeom>
              <a:rect b="b" l="l" r="r" t="t"/>
              <a:pathLst>
                <a:path extrusionOk="0" h="4" w="65">
                  <a:moveTo>
                    <a:pt x="57" y="0"/>
                  </a:moveTo>
                  <a:lnTo>
                    <a:pt x="57" y="0"/>
                  </a:lnTo>
                  <a:lnTo>
                    <a:pt x="5" y="1"/>
                  </a:lnTo>
                  <a:cubicBezTo>
                    <a:pt x="0" y="3"/>
                    <a:pt x="14" y="4"/>
                    <a:pt x="33" y="4"/>
                  </a:cubicBezTo>
                  <a:cubicBezTo>
                    <a:pt x="45" y="2"/>
                    <a:pt x="65" y="2"/>
                    <a:pt x="57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39" name="Google Shape;339;p13"/>
            <p:cNvSpPr/>
            <p:nvPr/>
          </p:nvSpPr>
          <p:spPr>
            <a:xfrm>
              <a:off x="10483850" y="1557558"/>
              <a:ext cx="23812" cy="6155"/>
            </a:xfrm>
            <a:custGeom>
              <a:rect b="b" l="l" r="r" t="t"/>
              <a:pathLst>
                <a:path extrusionOk="0" h="7" w="25">
                  <a:moveTo>
                    <a:pt x="25" y="4"/>
                  </a:moveTo>
                  <a:lnTo>
                    <a:pt x="25" y="4"/>
                  </a:lnTo>
                  <a:cubicBezTo>
                    <a:pt x="11" y="3"/>
                    <a:pt x="10" y="2"/>
                    <a:pt x="2" y="0"/>
                  </a:cubicBezTo>
                  <a:lnTo>
                    <a:pt x="0" y="7"/>
                  </a:lnTo>
                  <a:lnTo>
                    <a:pt x="25" y="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40" name="Google Shape;340;p13"/>
            <p:cNvSpPr/>
            <p:nvPr/>
          </p:nvSpPr>
          <p:spPr>
            <a:xfrm>
              <a:off x="10291763" y="1563712"/>
              <a:ext cx="117475" cy="2462"/>
            </a:xfrm>
            <a:custGeom>
              <a:rect b="b" l="l" r="r" t="t"/>
              <a:pathLst>
                <a:path extrusionOk="0" h="4" w="123">
                  <a:moveTo>
                    <a:pt x="75" y="0"/>
                  </a:moveTo>
                  <a:lnTo>
                    <a:pt x="75" y="0"/>
                  </a:lnTo>
                  <a:cubicBezTo>
                    <a:pt x="70" y="1"/>
                    <a:pt x="0" y="4"/>
                    <a:pt x="66" y="4"/>
                  </a:cubicBezTo>
                  <a:cubicBezTo>
                    <a:pt x="71" y="2"/>
                    <a:pt x="123" y="1"/>
                    <a:pt x="75" y="0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41" name="Google Shape;341;p13"/>
            <p:cNvSpPr/>
            <p:nvPr/>
          </p:nvSpPr>
          <p:spPr>
            <a:xfrm>
              <a:off x="9621838" y="1546479"/>
              <a:ext cx="11112" cy="8617"/>
            </a:xfrm>
            <a:custGeom>
              <a:rect b="b" l="l" r="r" t="t"/>
              <a:pathLst>
                <a:path extrusionOk="0" h="10" w="13">
                  <a:moveTo>
                    <a:pt x="0" y="10"/>
                  </a:moveTo>
                  <a:lnTo>
                    <a:pt x="0" y="10"/>
                  </a:lnTo>
                  <a:lnTo>
                    <a:pt x="13" y="10"/>
                  </a:lnTo>
                  <a:lnTo>
                    <a:pt x="12" y="0"/>
                  </a:lnTo>
                  <a:lnTo>
                    <a:pt x="0" y="1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42" name="Google Shape;342;p13"/>
            <p:cNvSpPr/>
            <p:nvPr/>
          </p:nvSpPr>
          <p:spPr>
            <a:xfrm>
              <a:off x="8951913" y="1568636"/>
              <a:ext cx="96837" cy="8617"/>
            </a:xfrm>
            <a:custGeom>
              <a:rect b="b" l="l" r="r" t="t"/>
              <a:pathLst>
                <a:path extrusionOk="0" h="10" w="101">
                  <a:moveTo>
                    <a:pt x="16" y="8"/>
                  </a:moveTo>
                  <a:lnTo>
                    <a:pt x="16" y="8"/>
                  </a:lnTo>
                  <a:cubicBezTo>
                    <a:pt x="78" y="10"/>
                    <a:pt x="31" y="1"/>
                    <a:pt x="86" y="4"/>
                  </a:cubicBezTo>
                  <a:cubicBezTo>
                    <a:pt x="101" y="2"/>
                    <a:pt x="41" y="2"/>
                    <a:pt x="56" y="0"/>
                  </a:cubicBezTo>
                  <a:cubicBezTo>
                    <a:pt x="19" y="2"/>
                    <a:pt x="0" y="1"/>
                    <a:pt x="16" y="8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43" name="Google Shape;343;p13"/>
            <p:cNvSpPr/>
            <p:nvPr/>
          </p:nvSpPr>
          <p:spPr>
            <a:xfrm>
              <a:off x="9005888" y="1566174"/>
              <a:ext cx="17462" cy="2462"/>
            </a:xfrm>
            <a:custGeom>
              <a:rect b="b" l="l" r="r" t="t"/>
              <a:pathLst>
                <a:path extrusionOk="0" h="2" w="19">
                  <a:moveTo>
                    <a:pt x="0" y="2"/>
                  </a:moveTo>
                  <a:lnTo>
                    <a:pt x="0" y="2"/>
                  </a:lnTo>
                  <a:lnTo>
                    <a:pt x="19" y="0"/>
                  </a:lnTo>
                  <a:cubicBezTo>
                    <a:pt x="8" y="1"/>
                    <a:pt x="3" y="1"/>
                    <a:pt x="0" y="2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44" name="Google Shape;344;p13"/>
            <p:cNvSpPr/>
            <p:nvPr/>
          </p:nvSpPr>
          <p:spPr>
            <a:xfrm>
              <a:off x="1587500" y="1516937"/>
              <a:ext cx="38100" cy="3693"/>
            </a:xfrm>
            <a:custGeom>
              <a:rect b="b" l="l" r="r" t="t"/>
              <a:pathLst>
                <a:path extrusionOk="0" h="4" w="39">
                  <a:moveTo>
                    <a:pt x="39" y="2"/>
                  </a:moveTo>
                  <a:lnTo>
                    <a:pt x="39" y="2"/>
                  </a:lnTo>
                  <a:lnTo>
                    <a:pt x="0" y="0"/>
                  </a:lnTo>
                  <a:lnTo>
                    <a:pt x="25" y="4"/>
                  </a:lnTo>
                  <a:lnTo>
                    <a:pt x="39" y="2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45" name="Google Shape;345;p13"/>
            <p:cNvSpPr/>
            <p:nvPr/>
          </p:nvSpPr>
          <p:spPr>
            <a:xfrm>
              <a:off x="1522413" y="1519399"/>
              <a:ext cx="30162" cy="4924"/>
            </a:xfrm>
            <a:custGeom>
              <a:rect b="b" l="l" r="r" t="t"/>
              <a:pathLst>
                <a:path extrusionOk="0" h="6" w="32">
                  <a:moveTo>
                    <a:pt x="32" y="6"/>
                  </a:moveTo>
                  <a:lnTo>
                    <a:pt x="32" y="6"/>
                  </a:lnTo>
                  <a:lnTo>
                    <a:pt x="23" y="0"/>
                  </a:lnTo>
                  <a:lnTo>
                    <a:pt x="0" y="5"/>
                  </a:lnTo>
                  <a:cubicBezTo>
                    <a:pt x="8" y="5"/>
                    <a:pt x="26" y="5"/>
                    <a:pt x="32" y="6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46" name="Google Shape;346;p13"/>
            <p:cNvSpPr/>
            <p:nvPr/>
          </p:nvSpPr>
          <p:spPr>
            <a:xfrm>
              <a:off x="6650038" y="1573559"/>
              <a:ext cx="33337" cy="3693"/>
            </a:xfrm>
            <a:custGeom>
              <a:rect b="b" l="l" r="r" t="t"/>
              <a:pathLst>
                <a:path extrusionOk="0" h="4" w="34">
                  <a:moveTo>
                    <a:pt x="31" y="4"/>
                  </a:moveTo>
                  <a:lnTo>
                    <a:pt x="31" y="4"/>
                  </a:lnTo>
                  <a:lnTo>
                    <a:pt x="34" y="2"/>
                  </a:lnTo>
                  <a:cubicBezTo>
                    <a:pt x="28" y="1"/>
                    <a:pt x="18" y="1"/>
                    <a:pt x="0" y="0"/>
                  </a:cubicBezTo>
                  <a:lnTo>
                    <a:pt x="31" y="4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47" name="Google Shape;347;p13"/>
            <p:cNvSpPr/>
            <p:nvPr/>
          </p:nvSpPr>
          <p:spPr>
            <a:xfrm>
              <a:off x="6162675" y="1566174"/>
              <a:ext cx="15875" cy="4924"/>
            </a:xfrm>
            <a:custGeom>
              <a:rect b="b" l="l" r="r" t="t"/>
              <a:pathLst>
                <a:path extrusionOk="0" h="6" w="17">
                  <a:moveTo>
                    <a:pt x="8" y="6"/>
                  </a:moveTo>
                  <a:lnTo>
                    <a:pt x="8" y="6"/>
                  </a:lnTo>
                  <a:lnTo>
                    <a:pt x="17" y="6"/>
                  </a:lnTo>
                  <a:lnTo>
                    <a:pt x="0" y="0"/>
                  </a:lnTo>
                  <a:lnTo>
                    <a:pt x="8" y="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  <p:sp>
          <p:nvSpPr>
            <p:cNvPr id="348" name="Google Shape;348;p13"/>
            <p:cNvSpPr/>
            <p:nvPr/>
          </p:nvSpPr>
          <p:spPr>
            <a:xfrm>
              <a:off x="5738813" y="1571097"/>
              <a:ext cx="60325" cy="6155"/>
            </a:xfrm>
            <a:custGeom>
              <a:rect b="b" l="l" r="r" t="t"/>
              <a:pathLst>
                <a:path extrusionOk="0" h="8" w="63">
                  <a:moveTo>
                    <a:pt x="5" y="7"/>
                  </a:moveTo>
                  <a:lnTo>
                    <a:pt x="5" y="7"/>
                  </a:lnTo>
                  <a:cubicBezTo>
                    <a:pt x="23" y="8"/>
                    <a:pt x="45" y="6"/>
                    <a:pt x="63" y="7"/>
                  </a:cubicBezTo>
                  <a:cubicBezTo>
                    <a:pt x="23" y="8"/>
                    <a:pt x="0" y="0"/>
                    <a:pt x="5" y="7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anchorCtr="0" anchor="t" bIns="34275" lIns="68575" spcFirstLastPara="1" rIns="68575" wrap="square" tIns="34275">
              <a:noAutofit/>
            </a:bodyPr>
            <a:lstStyle/>
            <a:p>
              <a:pPr indent="0" lvl="0" marL="0" marR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 sz="1400">
                <a:solidFill>
                  <a:schemeClr val="lt1"/>
                </a:solidFill>
                <a:latin typeface="Corbel"/>
                <a:ea typeface="Corbel"/>
                <a:cs typeface="Corbel"/>
                <a:sym typeface="Corbel"/>
              </a:endParaRPr>
            </a:p>
          </p:txBody>
        </p:sp>
      </p:grpSp>
      <p:sp>
        <p:nvSpPr>
          <p:cNvPr id="349" name="Google Shape;349;p13"/>
          <p:cNvSpPr txBox="1"/>
          <p:nvPr>
            <p:ph type="title"/>
          </p:nvPr>
        </p:nvSpPr>
        <p:spPr>
          <a:xfrm>
            <a:off x="1142108" y="205978"/>
            <a:ext cx="68598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0" name="Google Shape;350;p13"/>
          <p:cNvSpPr txBox="1"/>
          <p:nvPr>
            <p:ph idx="1" type="body"/>
          </p:nvPr>
        </p:nvSpPr>
        <p:spPr>
          <a:xfrm>
            <a:off x="1142108" y="1428750"/>
            <a:ext cx="68598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>
            <a:lvl1pPr indent="-317500" lvl="0" marL="45720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/>
            </a:lvl1pPr>
            <a:lvl2pPr indent="-323850" lvl="1" marL="914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00"/>
              <a:buChar char="○"/>
              <a:defRPr/>
            </a:lvl2pPr>
            <a:lvl3pPr indent="-317500" lvl="2" marL="1371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/>
            </a:lvl3pPr>
            <a:lvl4pPr indent="-304800" lvl="3" marL="18288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/>
            </a:lvl4pPr>
            <a:lvl5pPr indent="-304800" lvl="4" marL="22860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/>
            </a:lvl5pPr>
            <a:lvl6pPr indent="-304800" lvl="5" marL="27432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/>
            </a:lvl6pPr>
            <a:lvl7pPr indent="-304800" lvl="6" marL="32004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/>
            </a:lvl7pPr>
            <a:lvl8pPr indent="-304800" lvl="7" marL="3657600" algn="l">
              <a:lnSpc>
                <a:spcPct val="90000"/>
              </a:lnSpc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/>
            </a:lvl8pPr>
            <a:lvl9pPr indent="-304800" lvl="8" marL="4114800" algn="l">
              <a:lnSpc>
                <a:spcPct val="90000"/>
              </a:lnSpc>
              <a:spcBef>
                <a:spcPts val="1200"/>
              </a:spcBef>
              <a:spcAft>
                <a:spcPts val="1200"/>
              </a:spcAft>
              <a:buClr>
                <a:schemeClr val="lt1"/>
              </a:buClr>
              <a:buSzPts val="1200"/>
              <a:buChar char="■"/>
              <a:defRPr/>
            </a:lvl9pPr>
          </a:lstStyle>
          <a:p/>
        </p:txBody>
      </p:sp>
      <p:sp>
        <p:nvSpPr>
          <p:cNvPr id="351" name="Google Shape;351;p13"/>
          <p:cNvSpPr txBox="1"/>
          <p:nvPr>
            <p:ph idx="10" type="dt"/>
          </p:nvPr>
        </p:nvSpPr>
        <p:spPr>
          <a:xfrm>
            <a:off x="6058287" y="4800601"/>
            <a:ext cx="933000" cy="20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2" name="Google Shape;352;p13"/>
          <p:cNvSpPr txBox="1"/>
          <p:nvPr>
            <p:ph idx="11" type="ftr"/>
          </p:nvPr>
        </p:nvSpPr>
        <p:spPr>
          <a:xfrm>
            <a:off x="1142107" y="4800601"/>
            <a:ext cx="4744800" cy="20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3" name="Google Shape;353;p13"/>
          <p:cNvSpPr txBox="1"/>
          <p:nvPr>
            <p:ph idx="12" type="sldNum"/>
          </p:nvPr>
        </p:nvSpPr>
        <p:spPr>
          <a:xfrm>
            <a:off x="7144420" y="4800601"/>
            <a:ext cx="857400" cy="2073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rm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oogle Shape;50;p3"/>
          <p:cNvGrpSpPr/>
          <p:nvPr/>
        </p:nvGrpSpPr>
        <p:grpSpPr>
          <a:xfrm>
            <a:off x="146769" y="3406"/>
            <a:ext cx="1233215" cy="1384535"/>
            <a:chOff x="146769" y="3406"/>
            <a:chExt cx="1233215" cy="1384535"/>
          </a:xfrm>
        </p:grpSpPr>
        <p:grpSp>
          <p:nvGrpSpPr>
            <p:cNvPr id="51" name="Google Shape;51;p3"/>
            <p:cNvGrpSpPr/>
            <p:nvPr/>
          </p:nvGrpSpPr>
          <p:grpSpPr>
            <a:xfrm>
              <a:off x="1063183" y="3406"/>
              <a:ext cx="316800" cy="688513"/>
              <a:chOff x="1063183" y="3406"/>
              <a:chExt cx="316800" cy="688513"/>
            </a:xfrm>
          </p:grpSpPr>
          <p:sp>
            <p:nvSpPr>
              <p:cNvPr id="52" name="Google Shape;52;p3"/>
              <p:cNvSpPr/>
              <p:nvPr/>
            </p:nvSpPr>
            <p:spPr>
              <a:xfrm rot="10800000">
                <a:off x="1063183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3" name="Google Shape;53;p3"/>
              <p:cNvSpPr/>
              <p:nvPr/>
            </p:nvSpPr>
            <p:spPr>
              <a:xfrm rot="10800000">
                <a:off x="1063183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4" name="Google Shape;54;p3"/>
            <p:cNvGrpSpPr/>
            <p:nvPr/>
          </p:nvGrpSpPr>
          <p:grpSpPr>
            <a:xfrm>
              <a:off x="604976" y="3406"/>
              <a:ext cx="316800" cy="1036524"/>
              <a:chOff x="604976" y="3406"/>
              <a:chExt cx="316800" cy="1036524"/>
            </a:xfrm>
          </p:grpSpPr>
          <p:sp>
            <p:nvSpPr>
              <p:cNvPr id="55" name="Google Shape;55;p3"/>
              <p:cNvSpPr/>
              <p:nvPr/>
            </p:nvSpPr>
            <p:spPr>
              <a:xfrm rot="10800000">
                <a:off x="604976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6" name="Google Shape;56;p3"/>
              <p:cNvSpPr/>
              <p:nvPr/>
            </p:nvSpPr>
            <p:spPr>
              <a:xfrm rot="10800000">
                <a:off x="604976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57" name="Google Shape;57;p3"/>
              <p:cNvSpPr/>
              <p:nvPr/>
            </p:nvSpPr>
            <p:spPr>
              <a:xfrm rot="10800000">
                <a:off x="604976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58" name="Google Shape;58;p3"/>
            <p:cNvGrpSpPr/>
            <p:nvPr/>
          </p:nvGrpSpPr>
          <p:grpSpPr>
            <a:xfrm>
              <a:off x="146769" y="3406"/>
              <a:ext cx="316800" cy="1384535"/>
              <a:chOff x="146769" y="3406"/>
              <a:chExt cx="316800" cy="1384535"/>
            </a:xfrm>
          </p:grpSpPr>
          <p:sp>
            <p:nvSpPr>
              <p:cNvPr id="59" name="Google Shape;59;p3"/>
              <p:cNvSpPr/>
              <p:nvPr/>
            </p:nvSpPr>
            <p:spPr>
              <a:xfrm rot="10800000">
                <a:off x="146769" y="3419"/>
                <a:ext cx="316800" cy="688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0" name="Google Shape;60;p3"/>
              <p:cNvSpPr/>
              <p:nvPr/>
            </p:nvSpPr>
            <p:spPr>
              <a:xfrm rot="10800000">
                <a:off x="146769" y="3441"/>
                <a:ext cx="316800" cy="1384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1" name="Google Shape;61;p3"/>
              <p:cNvSpPr/>
              <p:nvPr/>
            </p:nvSpPr>
            <p:spPr>
              <a:xfrm rot="10800000">
                <a:off x="146769" y="3430"/>
                <a:ext cx="316800" cy="1036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2" name="Google Shape;62;p3"/>
              <p:cNvSpPr/>
              <p:nvPr/>
            </p:nvSpPr>
            <p:spPr>
              <a:xfrm rot="10800000">
                <a:off x="146769" y="3406"/>
                <a:ext cx="316800" cy="340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grpSp>
        <p:nvGrpSpPr>
          <p:cNvPr id="63" name="Google Shape;63;p3"/>
          <p:cNvGrpSpPr/>
          <p:nvPr/>
        </p:nvGrpSpPr>
        <p:grpSpPr>
          <a:xfrm>
            <a:off x="6775084" y="2904008"/>
            <a:ext cx="2186148" cy="2239500"/>
            <a:chOff x="6775084" y="2904008"/>
            <a:chExt cx="2186148" cy="2239500"/>
          </a:xfrm>
        </p:grpSpPr>
        <p:grpSp>
          <p:nvGrpSpPr>
            <p:cNvPr id="64" name="Google Shape;64;p3"/>
            <p:cNvGrpSpPr/>
            <p:nvPr/>
          </p:nvGrpSpPr>
          <p:grpSpPr>
            <a:xfrm>
              <a:off x="6775084" y="4253708"/>
              <a:ext cx="409500" cy="889800"/>
              <a:chOff x="6775084" y="4253708"/>
              <a:chExt cx="409500" cy="889800"/>
            </a:xfrm>
          </p:grpSpPr>
          <p:sp>
            <p:nvSpPr>
              <p:cNvPr id="65" name="Google Shape;65;p3"/>
              <p:cNvSpPr/>
              <p:nvPr/>
            </p:nvSpPr>
            <p:spPr>
              <a:xfrm>
                <a:off x="6775084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6" name="Google Shape;66;p3"/>
              <p:cNvSpPr/>
              <p:nvPr/>
            </p:nvSpPr>
            <p:spPr>
              <a:xfrm>
                <a:off x="6775084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67" name="Google Shape;67;p3"/>
            <p:cNvGrpSpPr/>
            <p:nvPr/>
          </p:nvGrpSpPr>
          <p:grpSpPr>
            <a:xfrm>
              <a:off x="7367299" y="3804008"/>
              <a:ext cx="409500" cy="1339500"/>
              <a:chOff x="7367299" y="3804008"/>
              <a:chExt cx="409500" cy="1339500"/>
            </a:xfrm>
          </p:grpSpPr>
          <p:sp>
            <p:nvSpPr>
              <p:cNvPr id="68" name="Google Shape;68;p3"/>
              <p:cNvSpPr/>
              <p:nvPr/>
            </p:nvSpPr>
            <p:spPr>
              <a:xfrm>
                <a:off x="7367299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69" name="Google Shape;69;p3"/>
              <p:cNvSpPr/>
              <p:nvPr/>
            </p:nvSpPr>
            <p:spPr>
              <a:xfrm>
                <a:off x="7367299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0" name="Google Shape;70;p3"/>
              <p:cNvSpPr/>
              <p:nvPr/>
            </p:nvSpPr>
            <p:spPr>
              <a:xfrm>
                <a:off x="7367299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1" name="Google Shape;71;p3"/>
            <p:cNvGrpSpPr/>
            <p:nvPr/>
          </p:nvGrpSpPr>
          <p:grpSpPr>
            <a:xfrm>
              <a:off x="7959516" y="3354008"/>
              <a:ext cx="409500" cy="1789500"/>
              <a:chOff x="7959516" y="3354008"/>
              <a:chExt cx="409500" cy="1789500"/>
            </a:xfrm>
          </p:grpSpPr>
          <p:sp>
            <p:nvSpPr>
              <p:cNvPr id="72" name="Google Shape;72;p3"/>
              <p:cNvSpPr/>
              <p:nvPr/>
            </p:nvSpPr>
            <p:spPr>
              <a:xfrm>
                <a:off x="7959516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3" name="Google Shape;73;p3"/>
              <p:cNvSpPr/>
              <p:nvPr/>
            </p:nvSpPr>
            <p:spPr>
              <a:xfrm>
                <a:off x="7959516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4" name="Google Shape;74;p3"/>
              <p:cNvSpPr/>
              <p:nvPr/>
            </p:nvSpPr>
            <p:spPr>
              <a:xfrm>
                <a:off x="7959516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5" name="Google Shape;75;p3"/>
              <p:cNvSpPr/>
              <p:nvPr/>
            </p:nvSpPr>
            <p:spPr>
              <a:xfrm>
                <a:off x="7959516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76" name="Google Shape;76;p3"/>
            <p:cNvGrpSpPr/>
            <p:nvPr/>
          </p:nvGrpSpPr>
          <p:grpSpPr>
            <a:xfrm>
              <a:off x="8551731" y="2904008"/>
              <a:ext cx="409500" cy="2239500"/>
              <a:chOff x="8551731" y="2904008"/>
              <a:chExt cx="409500" cy="2239500"/>
            </a:xfrm>
          </p:grpSpPr>
          <p:sp>
            <p:nvSpPr>
              <p:cNvPr id="77" name="Google Shape;77;p3"/>
              <p:cNvSpPr/>
              <p:nvPr/>
            </p:nvSpPr>
            <p:spPr>
              <a:xfrm>
                <a:off x="8551731" y="4253708"/>
                <a:ext cx="409500" cy="8898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8" name="Google Shape;78;p3"/>
              <p:cNvSpPr/>
              <p:nvPr/>
            </p:nvSpPr>
            <p:spPr>
              <a:xfrm>
                <a:off x="8551731" y="3354008"/>
                <a:ext cx="409500" cy="178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8551731" y="3804008"/>
                <a:ext cx="409500" cy="13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0" name="Google Shape;80;p3"/>
              <p:cNvSpPr/>
              <p:nvPr/>
            </p:nvSpPr>
            <p:spPr>
              <a:xfrm>
                <a:off x="8551731" y="2904008"/>
                <a:ext cx="409500" cy="22395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81" name="Google Shape;81;p3"/>
              <p:cNvSpPr/>
              <p:nvPr/>
            </p:nvSpPr>
            <p:spPr>
              <a:xfrm>
                <a:off x="8551731" y="4703408"/>
                <a:ext cx="409500" cy="440100"/>
              </a:xfrm>
              <a:prstGeom prst="round2SameRect">
                <a:avLst>
                  <a:gd fmla="val 50000" name="adj1"/>
                  <a:gd fmla="val 0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82" name="Google Shape;82;p3"/>
          <p:cNvSpPr txBox="1"/>
          <p:nvPr>
            <p:ph type="title"/>
          </p:nvPr>
        </p:nvSpPr>
        <p:spPr>
          <a:xfrm>
            <a:off x="824000" y="1613825"/>
            <a:ext cx="5857800" cy="1872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3" name="Google Shape;83;p3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5" name="Google Shape;85;p4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86" name="Google Shape;86;p4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87" name="Google Shape;87;p4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88" name="Google Shape;88;p4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9" name="Google Shape;89;p4"/>
          <p:cNvSpPr txBox="1"/>
          <p:nvPr>
            <p:ph idx="1" type="body"/>
          </p:nvPr>
        </p:nvSpPr>
        <p:spPr>
          <a:xfrm>
            <a:off x="1303800" y="1990050"/>
            <a:ext cx="70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0" name="Google Shape;90;p4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oogle Shape;92;p5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93" name="Google Shape;93;p5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94" name="Google Shape;94;p5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95" name="Google Shape;95;p5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6" name="Google Shape;96;p5"/>
          <p:cNvSpPr txBox="1"/>
          <p:nvPr>
            <p:ph idx="1" type="body"/>
          </p:nvPr>
        </p:nvSpPr>
        <p:spPr>
          <a:xfrm>
            <a:off x="130380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7" name="Google Shape;97;p5"/>
          <p:cNvSpPr txBox="1"/>
          <p:nvPr>
            <p:ph idx="2" type="body"/>
          </p:nvPr>
        </p:nvSpPr>
        <p:spPr>
          <a:xfrm>
            <a:off x="4903650" y="1990050"/>
            <a:ext cx="3430500" cy="2541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98" name="Google Shape;98;p5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6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1" name="Google Shape;101;p6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2" name="Google Shape;102;p6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3" name="Google Shape;103;p6"/>
          <p:cNvSpPr txBox="1"/>
          <p:nvPr>
            <p:ph type="title"/>
          </p:nvPr>
        </p:nvSpPr>
        <p:spPr>
          <a:xfrm>
            <a:off x="1303800" y="598575"/>
            <a:ext cx="7030500" cy="99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4" name="Google Shape;104;p6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6" name="Google Shape;106;p7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07" name="Google Shape;107;p7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08" name="Google Shape;108;p7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09" name="Google Shape;109;p7"/>
          <p:cNvSpPr txBox="1"/>
          <p:nvPr>
            <p:ph type="title"/>
          </p:nvPr>
        </p:nvSpPr>
        <p:spPr>
          <a:xfrm>
            <a:off x="1303800" y="598575"/>
            <a:ext cx="3312000" cy="159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10" name="Google Shape;110;p7"/>
          <p:cNvSpPr txBox="1"/>
          <p:nvPr>
            <p:ph idx="1" type="body"/>
          </p:nvPr>
        </p:nvSpPr>
        <p:spPr>
          <a:xfrm>
            <a:off x="1303800" y="2309675"/>
            <a:ext cx="3312000" cy="222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11" name="Google Shape;111;p7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dk1"/>
        </a:solidFill>
      </p:bgPr>
    </p:bg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3" name="Google Shape;113;p8"/>
          <p:cNvGrpSpPr/>
          <p:nvPr/>
        </p:nvGrpSpPr>
        <p:grpSpPr>
          <a:xfrm>
            <a:off x="6866714" y="1306"/>
            <a:ext cx="2267451" cy="2601690"/>
            <a:chOff x="6790514" y="1306"/>
            <a:chExt cx="2267451" cy="2601690"/>
          </a:xfrm>
        </p:grpSpPr>
        <p:grpSp>
          <p:nvGrpSpPr>
            <p:cNvPr id="114" name="Google Shape;114;p8"/>
            <p:cNvGrpSpPr/>
            <p:nvPr/>
          </p:nvGrpSpPr>
          <p:grpSpPr>
            <a:xfrm>
              <a:off x="7067465" y="1306"/>
              <a:ext cx="1990500" cy="1990200"/>
              <a:chOff x="7067465" y="1306"/>
              <a:chExt cx="1990500" cy="1990200"/>
            </a:xfrm>
          </p:grpSpPr>
          <p:sp>
            <p:nvSpPr>
              <p:cNvPr id="115" name="Google Shape;115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8"/>
              <p:cNvSpPr/>
              <p:nvPr/>
            </p:nvSpPr>
            <p:spPr>
              <a:xfrm rot="-8648551">
                <a:off x="7594313" y="527721"/>
                <a:ext cx="937226" cy="937226"/>
              </a:xfrm>
              <a:prstGeom prst="pie">
                <a:avLst>
                  <a:gd fmla="val 19376841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7" name="Google Shape;117;p8"/>
              <p:cNvSpPr/>
              <p:nvPr/>
            </p:nvSpPr>
            <p:spPr>
              <a:xfrm rot="-8649154">
                <a:off x="7349891" y="283705"/>
                <a:ext cx="1425647" cy="14254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18" name="Google Shape;118;p8"/>
            <p:cNvGrpSpPr/>
            <p:nvPr/>
          </p:nvGrpSpPr>
          <p:grpSpPr>
            <a:xfrm>
              <a:off x="8207126" y="1807996"/>
              <a:ext cx="795000" cy="795000"/>
              <a:chOff x="8207126" y="1807996"/>
              <a:chExt cx="795000" cy="795000"/>
            </a:xfrm>
          </p:grpSpPr>
          <p:sp>
            <p:nvSpPr>
              <p:cNvPr id="119" name="Google Shape;119;p8"/>
              <p:cNvSpPr/>
              <p:nvPr/>
            </p:nvSpPr>
            <p:spPr>
              <a:xfrm rot="2152054">
                <a:off x="8319942" y="1920813"/>
                <a:ext cx="569367" cy="569367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0" name="Google Shape;120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1" name="Google Shape;121;p8"/>
              <p:cNvSpPr/>
              <p:nvPr/>
            </p:nvSpPr>
            <p:spPr>
              <a:xfrm rot="2150259">
                <a:off x="8408218" y="2008610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22" name="Google Shape;122;p8"/>
            <p:cNvGrpSpPr/>
            <p:nvPr/>
          </p:nvGrpSpPr>
          <p:grpSpPr>
            <a:xfrm>
              <a:off x="6790514" y="118857"/>
              <a:ext cx="548700" cy="548700"/>
              <a:chOff x="6790514" y="118857"/>
              <a:chExt cx="548700" cy="548700"/>
            </a:xfrm>
          </p:grpSpPr>
          <p:sp>
            <p:nvSpPr>
              <p:cNvPr id="123" name="Google Shape;123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ellipse">
                <a:avLst/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4" name="Google Shape;124;p8"/>
              <p:cNvSpPr/>
              <p:nvPr/>
            </p:nvSpPr>
            <p:spPr>
              <a:xfrm rot="2150259">
                <a:off x="6868362" y="196705"/>
                <a:ext cx="393004" cy="393004"/>
              </a:xfrm>
              <a:prstGeom prst="pie">
                <a:avLst>
                  <a:gd fmla="val 5699893" name="adj1"/>
                  <a:gd fmla="val 12313574" name="adj2"/>
                </a:avLst>
              </a:prstGeom>
              <a:solidFill>
                <a:schemeClr val="lt1">
                  <a:alpha val="9020"/>
                </a:schemeClr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</p:grpSp>
      <p:sp>
        <p:nvSpPr>
          <p:cNvPr id="125" name="Google Shape;125;p8"/>
          <p:cNvSpPr txBox="1"/>
          <p:nvPr>
            <p:ph type="title"/>
          </p:nvPr>
        </p:nvSpPr>
        <p:spPr>
          <a:xfrm>
            <a:off x="824000" y="763600"/>
            <a:ext cx="5857800" cy="3573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6" name="Google Shape;126;p8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127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8" name="Google Shape;128;p9"/>
          <p:cNvGrpSpPr/>
          <p:nvPr/>
        </p:nvGrpSpPr>
        <p:grpSpPr>
          <a:xfrm>
            <a:off x="625966" y="299376"/>
            <a:ext cx="999312" cy="999312"/>
            <a:chOff x="348199" y="179450"/>
            <a:chExt cx="1116300" cy="1116300"/>
          </a:xfrm>
        </p:grpSpPr>
        <p:sp>
          <p:nvSpPr>
            <p:cNvPr id="129" name="Google Shape;129;p9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0" name="Google Shape;130;p9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1" name="Google Shape;131;p9"/>
          <p:cNvSpPr txBox="1"/>
          <p:nvPr>
            <p:ph type="title"/>
          </p:nvPr>
        </p:nvSpPr>
        <p:spPr>
          <a:xfrm>
            <a:off x="1303800" y="598575"/>
            <a:ext cx="3430500" cy="19902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32" name="Google Shape;132;p9"/>
          <p:cNvSpPr txBox="1"/>
          <p:nvPr>
            <p:ph idx="1" type="subTitle"/>
          </p:nvPr>
        </p:nvSpPr>
        <p:spPr>
          <a:xfrm>
            <a:off x="1303800" y="2743203"/>
            <a:ext cx="3430500" cy="7260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33" name="Google Shape;133;p9"/>
          <p:cNvSpPr txBox="1"/>
          <p:nvPr>
            <p:ph idx="2" type="body"/>
          </p:nvPr>
        </p:nvSpPr>
        <p:spPr>
          <a:xfrm>
            <a:off x="4903700" y="661000"/>
            <a:ext cx="3430500" cy="3870600"/>
          </a:xfrm>
          <a:prstGeom prst="rect">
            <a:avLst/>
          </a:prstGeom>
          <a:ln cap="flat" cmpd="sng" w="9525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/>
            </a:lvl9pPr>
          </a:lstStyle>
          <a:p/>
        </p:txBody>
      </p:sp>
      <p:sp>
        <p:nvSpPr>
          <p:cNvPr id="134" name="Google Shape;134;p9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6" name="Google Shape;136;p10"/>
          <p:cNvGrpSpPr/>
          <p:nvPr/>
        </p:nvGrpSpPr>
        <p:grpSpPr>
          <a:xfrm>
            <a:off x="713373" y="3847119"/>
            <a:ext cx="825392" cy="825392"/>
            <a:chOff x="348199" y="179450"/>
            <a:chExt cx="1116300" cy="1116300"/>
          </a:xfrm>
        </p:grpSpPr>
        <p:sp>
          <p:nvSpPr>
            <p:cNvPr id="137" name="Google Shape;137;p10"/>
            <p:cNvSpPr/>
            <p:nvPr/>
          </p:nvSpPr>
          <p:spPr>
            <a:xfrm rot="-5400000">
              <a:off x="574557" y="405788"/>
              <a:ext cx="663600" cy="6636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8" name="Google Shape;138;p10"/>
            <p:cNvSpPr/>
            <p:nvPr/>
          </p:nvSpPr>
          <p:spPr>
            <a:xfrm rot="-5400000">
              <a:off x="348199" y="179450"/>
              <a:ext cx="1116300" cy="1116300"/>
            </a:xfrm>
            <a:prstGeom prst="pie">
              <a:avLst>
                <a:gd fmla="val 10792838" name="adj1"/>
                <a:gd fmla="val 16200000" name="adj2"/>
              </a:avLst>
            </a:prstGeom>
            <a:solidFill>
              <a:schemeClr val="dk2">
                <a:alpha val="12549"/>
              </a:schemeClr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39" name="Google Shape;139;p10"/>
          <p:cNvSpPr txBox="1"/>
          <p:nvPr>
            <p:ph idx="1" type="body"/>
          </p:nvPr>
        </p:nvSpPr>
        <p:spPr>
          <a:xfrm>
            <a:off x="1303800" y="4138975"/>
            <a:ext cx="5843100" cy="534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/>
        </p:txBody>
      </p:sp>
      <p:sp>
        <p:nvSpPr>
          <p:cNvPr id="140" name="Google Shape;140;p10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theme" Target="../theme/theme2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mentum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aven Pro"/>
              <a:buNone/>
              <a:defRPr b="1" sz="2800">
                <a:solidFill>
                  <a:schemeClr val="dk2"/>
                </a:solidFill>
                <a:latin typeface="Maven Pro"/>
                <a:ea typeface="Maven Pro"/>
                <a:cs typeface="Maven Pro"/>
                <a:sym typeface="Maven Pr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115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Nunito"/>
              <a:buChar char="●"/>
              <a:defRPr sz="13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indent="-29845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indent="-29845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indent="-29845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indent="-29845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indent="-29845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indent="-29845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●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indent="-29845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○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indent="-29845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Nunito"/>
              <a:buChar char="■"/>
              <a:defRPr sz="11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51046" y="473697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900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1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7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57" name="Shape 3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" name="Google Shape;358;p14"/>
          <p:cNvSpPr txBox="1"/>
          <p:nvPr>
            <p:ph type="ctrTitle"/>
          </p:nvPr>
        </p:nvSpPr>
        <p:spPr>
          <a:xfrm>
            <a:off x="824000" y="1613813"/>
            <a:ext cx="4255500" cy="18729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100"/>
              <a:buFont typeface="Consolas"/>
              <a:buNone/>
            </a:pPr>
            <a:r>
              <a:rPr lang="en"/>
              <a:t>Behavior Management and De-escalation strategies </a:t>
            </a:r>
            <a:endParaRPr/>
          </a:p>
        </p:txBody>
      </p:sp>
      <p:sp>
        <p:nvSpPr>
          <p:cNvPr id="359" name="Google Shape;359;p14"/>
          <p:cNvSpPr txBox="1"/>
          <p:nvPr>
            <p:ph idx="1" type="subTitle"/>
          </p:nvPr>
        </p:nvSpPr>
        <p:spPr>
          <a:xfrm>
            <a:off x="824000" y="3596300"/>
            <a:ext cx="4255500" cy="695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</a:pPr>
            <a:r>
              <a:rPr lang="en"/>
              <a:t>2025</a:t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3" name="Shape 3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4" name="Google Shape;364;p15"/>
          <p:cNvSpPr txBox="1"/>
          <p:nvPr>
            <p:ph type="title"/>
          </p:nvPr>
        </p:nvSpPr>
        <p:spPr>
          <a:xfrm>
            <a:off x="1142108" y="205978"/>
            <a:ext cx="68598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rPr lang="en" sz="4000"/>
              <a:t>Be proactive</a:t>
            </a:r>
            <a:endParaRPr sz="4000"/>
          </a:p>
        </p:txBody>
      </p:sp>
      <p:sp>
        <p:nvSpPr>
          <p:cNvPr id="365" name="Google Shape;365;p15"/>
          <p:cNvSpPr txBox="1"/>
          <p:nvPr>
            <p:ph idx="1" type="body"/>
          </p:nvPr>
        </p:nvSpPr>
        <p:spPr>
          <a:xfrm>
            <a:off x="1142100" y="1233525"/>
            <a:ext cx="7656600" cy="33957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15900" lvl="0" marL="203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/>
              <a:t>Warnings </a:t>
            </a:r>
            <a:endParaRPr sz="2000"/>
          </a:p>
          <a:p>
            <a:pPr indent="-209550" lvl="1" marL="406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Char char="○"/>
            </a:pPr>
            <a:r>
              <a:rPr lang="en" sz="1600"/>
              <a:t>We have two more minutes </a:t>
            </a:r>
            <a:endParaRPr sz="1600"/>
          </a:p>
          <a:p>
            <a:pPr indent="-209550" lvl="1" marL="406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Char char="○"/>
            </a:pPr>
            <a:r>
              <a:rPr lang="en" sz="1600"/>
              <a:t>Go over the schedule in the morning</a:t>
            </a:r>
            <a:endParaRPr sz="1600"/>
          </a:p>
          <a:p>
            <a:pPr indent="-215900" lvl="0" marL="203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/>
              <a:t>Breaks </a:t>
            </a:r>
            <a:endParaRPr sz="2000"/>
          </a:p>
          <a:p>
            <a:pPr indent="-215900" lvl="0" marL="203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/>
              <a:t>Incentives </a:t>
            </a:r>
            <a:endParaRPr sz="2000"/>
          </a:p>
          <a:p>
            <a:pPr indent="-215900" lvl="0" marL="203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/>
              <a:t>First/then </a:t>
            </a:r>
            <a:endParaRPr sz="2000"/>
          </a:p>
          <a:p>
            <a:pPr indent="-209550" lvl="1" marL="406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700"/>
              <a:buChar char="○"/>
            </a:pPr>
            <a:r>
              <a:rPr lang="en" sz="1600"/>
              <a:t>This can be used for incentives or just to remind campers of what's coming </a:t>
            </a:r>
            <a:endParaRPr sz="1600"/>
          </a:p>
          <a:p>
            <a:pPr indent="-190500" lvl="2" marL="5842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Char char="■"/>
            </a:pPr>
            <a:r>
              <a:rPr lang="en" sz="1600"/>
              <a:t>First, we have field - Then, we have snack </a:t>
            </a:r>
            <a:endParaRPr sz="1600"/>
          </a:p>
          <a:p>
            <a:pPr indent="-215900" lvl="0" marL="203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/>
              <a:t>Reminders of expectations </a:t>
            </a:r>
            <a:endParaRPr sz="2000"/>
          </a:p>
          <a:p>
            <a:pPr indent="-215900" lvl="0" marL="203200" rtl="0" algn="l">
              <a:lnSpc>
                <a:spcPct val="90000"/>
              </a:lnSpc>
              <a:spcBef>
                <a:spcPts val="1400"/>
              </a:spcBef>
              <a:spcAft>
                <a:spcPts val="1200"/>
              </a:spcAft>
              <a:buClr>
                <a:schemeClr val="dk1"/>
              </a:buClr>
              <a:buSzPts val="2000"/>
              <a:buChar char="●"/>
            </a:pPr>
            <a:r>
              <a:rPr lang="en" sz="2000"/>
              <a:t>Reminders of choices </a:t>
            </a:r>
            <a:endParaRPr sz="200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69" name="Shape 3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Google Shape;370;p16"/>
          <p:cNvSpPr txBox="1"/>
          <p:nvPr>
            <p:ph type="title"/>
          </p:nvPr>
        </p:nvSpPr>
        <p:spPr>
          <a:xfrm>
            <a:off x="1142108" y="205978"/>
            <a:ext cx="68598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rPr lang="en" sz="4000"/>
              <a:t>Battles for Control </a:t>
            </a:r>
            <a:endParaRPr sz="4000"/>
          </a:p>
        </p:txBody>
      </p:sp>
      <p:sp>
        <p:nvSpPr>
          <p:cNvPr id="371" name="Google Shape;371;p16"/>
          <p:cNvSpPr txBox="1"/>
          <p:nvPr>
            <p:ph idx="1" type="body"/>
          </p:nvPr>
        </p:nvSpPr>
        <p:spPr>
          <a:xfrm>
            <a:off x="1142108" y="1428750"/>
            <a:ext cx="68598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/>
          </a:bodyPr>
          <a:lstStyle/>
          <a:p>
            <a:pPr indent="-228600" lvl="0" marL="203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/>
              <a:t>DON'T PICK UP THE ROPE</a:t>
            </a:r>
            <a:endParaRPr sz="2200"/>
          </a:p>
          <a:p>
            <a:pPr indent="-228600" lvl="0" marL="203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/>
              <a:t>Escalated campers will seek to control the situation </a:t>
            </a:r>
            <a:endParaRPr sz="2200"/>
          </a:p>
          <a:p>
            <a:pPr indent="-228600" lvl="0" marL="203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/>
              <a:t>Be aware and don’t fall into a power struggle </a:t>
            </a:r>
            <a:endParaRPr sz="2200"/>
          </a:p>
          <a:p>
            <a:pPr indent="-228600" lvl="0" marL="203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/>
              <a:t>Give controlled choices whenever possible</a:t>
            </a:r>
            <a:endParaRPr sz="2200"/>
          </a:p>
          <a:p>
            <a:pPr indent="-222250" lvl="1" marL="406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 sz="1800"/>
              <a:t>Do you want to sit or stand </a:t>
            </a:r>
            <a:endParaRPr sz="1800"/>
          </a:p>
          <a:p>
            <a:pPr indent="-222250" lvl="1" marL="406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 sz="1800"/>
              <a:t>Do you want to walk with me or so-and-so</a:t>
            </a:r>
            <a:endParaRPr sz="1800"/>
          </a:p>
          <a:p>
            <a:pPr indent="-222250" lvl="1" marL="406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900"/>
              <a:buChar char="○"/>
            </a:pPr>
            <a:r>
              <a:rPr lang="en" sz="1800"/>
              <a:t>Do you want the red or the blue </a:t>
            </a:r>
            <a:endParaRPr sz="1800"/>
          </a:p>
          <a:p>
            <a:pPr indent="-222250" lvl="1" marL="406400" rtl="0" algn="l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>
                <a:schemeClr val="dk1"/>
              </a:buClr>
              <a:buSzPts val="1900"/>
              <a:buChar char="○"/>
            </a:pPr>
            <a:r>
              <a:rPr lang="en" sz="1800"/>
              <a:t>Do you want to stomp or clap</a:t>
            </a:r>
            <a:endParaRPr sz="1800"/>
          </a:p>
        </p:txBody>
      </p:sp>
      <p:pic>
        <p:nvPicPr>
          <p:cNvPr descr="A picture containing clipart&#10;&#10;Description automatically generated" id="372" name="Google Shape;372;p16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6028712" y="3341323"/>
            <a:ext cx="3050492" cy="173922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76" name="Shape 3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7" name="Google Shape;377;p17"/>
          <p:cNvSpPr txBox="1"/>
          <p:nvPr>
            <p:ph type="title"/>
          </p:nvPr>
        </p:nvSpPr>
        <p:spPr>
          <a:xfrm>
            <a:off x="1142108" y="205978"/>
            <a:ext cx="6859785" cy="765572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rPr lang="en" sz="4000"/>
              <a:t>Work as a Team</a:t>
            </a:r>
            <a:endParaRPr sz="4000"/>
          </a:p>
        </p:txBody>
      </p:sp>
      <p:sp>
        <p:nvSpPr>
          <p:cNvPr id="378" name="Google Shape;378;p17"/>
          <p:cNvSpPr txBox="1"/>
          <p:nvPr>
            <p:ph idx="1" type="body"/>
          </p:nvPr>
        </p:nvSpPr>
        <p:spPr>
          <a:xfrm>
            <a:off x="1142108" y="1284275"/>
            <a:ext cx="68598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15900" lvl="0" marL="203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/>
              <a:t>Don't take behaviors personally </a:t>
            </a:r>
            <a:endParaRPr sz="2000"/>
          </a:p>
          <a:p>
            <a:pPr indent="-234950" lvl="1" marL="406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Char char="–"/>
            </a:pPr>
            <a:r>
              <a:rPr lang="en" sz="2000"/>
              <a:t>It's very rarely about you</a:t>
            </a:r>
            <a:endParaRPr sz="2000"/>
          </a:p>
          <a:p>
            <a:pPr indent="-215900" lvl="0" marL="203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000"/>
              <a:buChar char="●"/>
            </a:pPr>
            <a:r>
              <a:rPr lang="en" sz="2000"/>
              <a:t>If you were the one to upset the camper, you're likely not the person who will de-</a:t>
            </a:r>
            <a:r>
              <a:rPr lang="en" sz="2000"/>
              <a:t>escalate</a:t>
            </a:r>
            <a:r>
              <a:rPr lang="en" sz="2000"/>
              <a:t> them </a:t>
            </a:r>
            <a:endParaRPr sz="2000"/>
          </a:p>
          <a:p>
            <a:pPr indent="-254000" lvl="0" marL="20320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000"/>
              <a:t>Know when to tag in/out and when to call for help</a:t>
            </a:r>
            <a:endParaRPr sz="2000"/>
          </a:p>
          <a:p>
            <a:pPr indent="-228600" lvl="1" marL="406400" rtl="0" algn="l"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</a:pPr>
            <a:r>
              <a:rPr lang="en" sz="2000"/>
              <a:t>Be mindful of your own frustration level</a:t>
            </a:r>
            <a:endParaRPr sz="2000"/>
          </a:p>
          <a:p>
            <a:pPr indent="-254000" lvl="0" marL="203200" rtl="0" algn="l"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000"/>
              <a:t>The same person should not always be responding to behavior</a:t>
            </a:r>
            <a:endParaRPr sz="2200"/>
          </a:p>
          <a:p>
            <a:pPr indent="-234950" lvl="1" marL="40640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Consolas"/>
              <a:buChar char="–"/>
            </a:pPr>
            <a:r>
              <a:rPr lang="en" sz="2000"/>
              <a:t>A camper may respond to one person better than others and that's ok </a:t>
            </a:r>
            <a:endParaRPr sz="2000"/>
          </a:p>
          <a:p>
            <a:pPr indent="-101600" lvl="1" marL="406400" rtl="0" algn="l">
              <a:lnSpc>
                <a:spcPct val="90000"/>
              </a:lnSpc>
              <a:spcBef>
                <a:spcPts val="500"/>
              </a:spcBef>
              <a:spcAft>
                <a:spcPts val="1200"/>
              </a:spcAft>
              <a:buClr>
                <a:schemeClr val="lt1"/>
              </a:buClr>
              <a:buSzPts val="1500"/>
              <a:buNone/>
            </a:pPr>
            <a:r>
              <a:t/>
            </a:r>
            <a:endParaRPr sz="180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82" name="Shape 3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3" name="Google Shape;383;p18"/>
          <p:cNvSpPr txBox="1"/>
          <p:nvPr>
            <p:ph idx="1" type="body"/>
          </p:nvPr>
        </p:nvSpPr>
        <p:spPr>
          <a:xfrm>
            <a:off x="260275" y="1204350"/>
            <a:ext cx="3208200" cy="38316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1865" u="sng"/>
              <a:t>WHAT you say:</a:t>
            </a:r>
            <a:endParaRPr sz="1865" u="sng"/>
          </a:p>
          <a:p>
            <a:pPr indent="0" lvl="0" marL="0" rtl="0" algn="ctr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865" u="sng"/>
          </a:p>
          <a:p>
            <a:pPr indent="-207327" lvl="0" marL="203200" rtl="0" algn="l">
              <a:lnSpc>
                <a:spcPct val="7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5"/>
              <a:buChar char="●"/>
            </a:pPr>
            <a:r>
              <a:rPr lang="en" sz="1865"/>
              <a:t>Say what you mean and mean what you say </a:t>
            </a:r>
            <a:endParaRPr sz="1865"/>
          </a:p>
          <a:p>
            <a:pPr indent="-202406" lvl="1" marL="4064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88"/>
              <a:buFont typeface="Consolas"/>
              <a:buChar char="–"/>
            </a:pPr>
            <a:r>
              <a:rPr lang="en" sz="1495"/>
              <a:t>Stay away from sarcasm!</a:t>
            </a:r>
            <a:endParaRPr sz="1495"/>
          </a:p>
          <a:p>
            <a:pPr indent="-207327" lvl="0" marL="20320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65"/>
              <a:buChar char="●"/>
            </a:pPr>
            <a:r>
              <a:rPr lang="en" sz="1865"/>
              <a:t>Be clear, concise (the less words the better) and consistent </a:t>
            </a:r>
            <a:endParaRPr sz="1865"/>
          </a:p>
          <a:p>
            <a:pPr indent="-207327" lvl="0" marL="20320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65"/>
              <a:buChar char="●"/>
            </a:pPr>
            <a:r>
              <a:rPr lang="en" sz="1865"/>
              <a:t>Focus on desired behavior - avoid "don’t" </a:t>
            </a:r>
            <a:endParaRPr sz="1865"/>
          </a:p>
          <a:p>
            <a:pPr indent="-202406" lvl="1" marL="4064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88"/>
              <a:buChar char="–"/>
            </a:pPr>
            <a:r>
              <a:rPr lang="en" sz="1495"/>
              <a:t>Walk please </a:t>
            </a:r>
            <a:endParaRPr sz="1495"/>
          </a:p>
          <a:p>
            <a:pPr indent="-202406" lvl="1" marL="406400" rtl="0" algn="l">
              <a:lnSpc>
                <a:spcPct val="70000"/>
              </a:lnSpc>
              <a:spcBef>
                <a:spcPts val="500"/>
              </a:spcBef>
              <a:spcAft>
                <a:spcPts val="0"/>
              </a:spcAft>
              <a:buClr>
                <a:schemeClr val="lt1"/>
              </a:buClr>
              <a:buSzPts val="1588"/>
              <a:buChar char="–"/>
            </a:pPr>
            <a:r>
              <a:rPr lang="en" sz="1495"/>
              <a:t>Indoor voice please </a:t>
            </a:r>
            <a:endParaRPr sz="1495"/>
          </a:p>
          <a:p>
            <a:pPr indent="-207327" lvl="0" marL="203200" rtl="0" algn="l">
              <a:lnSpc>
                <a:spcPct val="7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65"/>
              <a:buChar char="●"/>
            </a:pPr>
            <a:r>
              <a:rPr lang="en" sz="1865"/>
              <a:t>Answer information seeking questions</a:t>
            </a:r>
            <a:endParaRPr sz="1865"/>
          </a:p>
          <a:p>
            <a:pPr indent="-207327" lvl="0" marL="203200" rtl="0" algn="l">
              <a:lnSpc>
                <a:spcPct val="70000"/>
              </a:lnSpc>
              <a:spcBef>
                <a:spcPts val="1400"/>
              </a:spcBef>
              <a:spcAft>
                <a:spcPts val="1200"/>
              </a:spcAft>
              <a:buClr>
                <a:schemeClr val="dk1"/>
              </a:buClr>
              <a:buSzPts val="1865"/>
              <a:buChar char="●"/>
            </a:pPr>
            <a:r>
              <a:rPr lang="en" sz="1865"/>
              <a:t>Be respectful </a:t>
            </a:r>
            <a:endParaRPr sz="1865"/>
          </a:p>
        </p:txBody>
      </p:sp>
      <p:sp>
        <p:nvSpPr>
          <p:cNvPr id="384" name="Google Shape;384;p18"/>
          <p:cNvSpPr txBox="1"/>
          <p:nvPr>
            <p:ph idx="1" type="body"/>
          </p:nvPr>
        </p:nvSpPr>
        <p:spPr>
          <a:xfrm>
            <a:off x="3212550" y="1204350"/>
            <a:ext cx="3043800" cy="3521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20320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rPr lang="en" sz="1865" u="sng"/>
              <a:t>HOW you say it:</a:t>
            </a:r>
            <a:endParaRPr sz="1865" u="sng"/>
          </a:p>
          <a:p>
            <a:pPr indent="0" lvl="0" marL="20320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1018"/>
              <a:buNone/>
            </a:pPr>
            <a:r>
              <a:t/>
            </a:r>
            <a:endParaRPr sz="1865" u="sng"/>
          </a:p>
          <a:p>
            <a:pPr indent="-207327" lvl="0" marL="203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65"/>
              <a:buChar char="●"/>
            </a:pPr>
            <a:r>
              <a:rPr lang="en" sz="1865"/>
              <a:t>Tone</a:t>
            </a:r>
            <a:endParaRPr sz="1865"/>
          </a:p>
          <a:p>
            <a:pPr indent="-202406" lvl="1" marL="406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88"/>
              <a:buChar char="○"/>
            </a:pPr>
            <a:r>
              <a:rPr lang="en" sz="1495"/>
              <a:t>There are times where it's ok to be firm, however, make sure you're not condescending, or impatient </a:t>
            </a:r>
            <a:endParaRPr sz="1495"/>
          </a:p>
          <a:p>
            <a:pPr indent="-207327" lvl="0" marL="203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65"/>
              <a:buChar char="●"/>
            </a:pPr>
            <a:r>
              <a:rPr lang="en" sz="1865"/>
              <a:t>Volume</a:t>
            </a:r>
            <a:endParaRPr sz="1865"/>
          </a:p>
          <a:p>
            <a:pPr indent="-202406" lvl="1" marL="406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88"/>
              <a:buFont typeface="Consolas"/>
              <a:buChar char="○"/>
            </a:pPr>
            <a:r>
              <a:rPr lang="en" sz="1495"/>
              <a:t>Be clear while avoiding yelling </a:t>
            </a:r>
            <a:endParaRPr sz="1495"/>
          </a:p>
          <a:p>
            <a:pPr indent="-202406" lvl="1" marL="406400" rtl="0" algn="l">
              <a:lnSpc>
                <a:spcPct val="8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588"/>
              <a:buFont typeface="Consolas"/>
              <a:buChar char="○"/>
            </a:pPr>
            <a:r>
              <a:rPr lang="en" sz="1495"/>
              <a:t>Often speaking softer will get a camper's attention better than yelling</a:t>
            </a:r>
            <a:endParaRPr sz="1495"/>
          </a:p>
          <a:p>
            <a:pPr indent="-207327" lvl="0" marL="203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865"/>
              <a:buChar char="●"/>
            </a:pPr>
            <a:r>
              <a:rPr lang="en" sz="1865"/>
              <a:t> Cadence</a:t>
            </a:r>
            <a:endParaRPr sz="1865"/>
          </a:p>
          <a:p>
            <a:pPr indent="-202406" lvl="1" marL="406400" rtl="0" algn="l">
              <a:lnSpc>
                <a:spcPct val="80000"/>
              </a:lnSpc>
              <a:spcBef>
                <a:spcPts val="500"/>
              </a:spcBef>
              <a:spcAft>
                <a:spcPts val="1200"/>
              </a:spcAft>
              <a:buClr>
                <a:schemeClr val="dk1"/>
              </a:buClr>
              <a:buSzPts val="1588"/>
              <a:buFont typeface="Consolas"/>
              <a:buChar char="○"/>
            </a:pPr>
            <a:r>
              <a:rPr lang="en" sz="1495"/>
              <a:t>Try to keep your voice calm</a:t>
            </a:r>
            <a:endParaRPr sz="1495"/>
          </a:p>
        </p:txBody>
      </p:sp>
      <p:sp>
        <p:nvSpPr>
          <p:cNvPr id="385" name="Google Shape;385;p18"/>
          <p:cNvSpPr txBox="1"/>
          <p:nvPr>
            <p:ph idx="1" type="body"/>
          </p:nvPr>
        </p:nvSpPr>
        <p:spPr>
          <a:xfrm>
            <a:off x="6256325" y="1204350"/>
            <a:ext cx="2790600" cy="39393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rPr lang="en" sz="1729" u="sng"/>
              <a:t>What</a:t>
            </a:r>
            <a:r>
              <a:rPr lang="en" sz="1729" u="sng"/>
              <a:t> your BODY is saying:</a:t>
            </a:r>
            <a:endParaRPr sz="1729" u="sng"/>
          </a:p>
          <a:p>
            <a:pPr indent="0" lvl="0" marL="0" rtl="0" algn="ctr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SzPts val="935"/>
              <a:buNone/>
            </a:pPr>
            <a:r>
              <a:t/>
            </a:r>
            <a:endParaRPr sz="1729" u="sng"/>
          </a:p>
          <a:p>
            <a:pPr indent="-198755" lvl="0" marL="203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730"/>
              <a:buChar char="●"/>
            </a:pPr>
            <a:r>
              <a:rPr lang="en" sz="1729"/>
              <a:t>Avoid crossing your arms </a:t>
            </a:r>
            <a:endParaRPr sz="1729"/>
          </a:p>
          <a:p>
            <a:pPr indent="-198755" lvl="0" marL="203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730"/>
              <a:buChar char="●"/>
            </a:pPr>
            <a:r>
              <a:rPr lang="en" sz="1729"/>
              <a:t>Safety stance </a:t>
            </a:r>
            <a:endParaRPr sz="1729"/>
          </a:p>
          <a:p>
            <a:pPr indent="-198755" lvl="0" marL="203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730"/>
              <a:buChar char="●"/>
            </a:pPr>
            <a:r>
              <a:rPr lang="en" sz="1729"/>
              <a:t>Be aware of your facial expressions </a:t>
            </a:r>
            <a:endParaRPr sz="1729"/>
          </a:p>
          <a:p>
            <a:pPr indent="-198755" lvl="0" marL="203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730"/>
              <a:buChar char="●"/>
            </a:pPr>
            <a:r>
              <a:rPr lang="en" sz="1729"/>
              <a:t>Move slowly </a:t>
            </a:r>
            <a:endParaRPr sz="1729"/>
          </a:p>
          <a:p>
            <a:pPr indent="-198755" lvl="0" marL="203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1730"/>
              <a:buChar char="●"/>
            </a:pPr>
            <a:r>
              <a:rPr lang="en" sz="1729"/>
              <a:t>Do not attempt to touch the camper even in a friendly </a:t>
            </a:r>
            <a:r>
              <a:rPr lang="en" sz="1729"/>
              <a:t>manor</a:t>
            </a:r>
            <a:r>
              <a:rPr lang="en" sz="1729"/>
              <a:t>.</a:t>
            </a:r>
            <a:endParaRPr sz="1729"/>
          </a:p>
          <a:p>
            <a:pPr indent="-195262" lvl="1" marL="406400" rtl="0" algn="l">
              <a:lnSpc>
                <a:spcPct val="80000"/>
              </a:lnSpc>
              <a:spcBef>
                <a:spcPts val="500"/>
              </a:spcBef>
              <a:spcAft>
                <a:spcPts val="1200"/>
              </a:spcAft>
              <a:buClr>
                <a:schemeClr val="dk1"/>
              </a:buClr>
              <a:buSzPts val="1475"/>
              <a:buFont typeface="Consolas"/>
              <a:buChar char="○"/>
            </a:pPr>
            <a:r>
              <a:rPr lang="en" sz="1390"/>
              <a:t>This can be seen as threatening to some even if you don’t mean it to be</a:t>
            </a:r>
            <a:endParaRPr sz="1390"/>
          </a:p>
        </p:txBody>
      </p:sp>
      <p:sp>
        <p:nvSpPr>
          <p:cNvPr id="386" name="Google Shape;386;p18"/>
          <p:cNvSpPr txBox="1"/>
          <p:nvPr>
            <p:ph type="title"/>
          </p:nvPr>
        </p:nvSpPr>
        <p:spPr>
          <a:xfrm>
            <a:off x="1142108" y="205978"/>
            <a:ext cx="68598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rPr lang="en" sz="4000"/>
              <a:t>You're Reaction Matters</a:t>
            </a:r>
            <a:endParaRPr sz="40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0" name="Shape 3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1" name="Google Shape;391;p19"/>
          <p:cNvSpPr txBox="1"/>
          <p:nvPr>
            <p:ph type="title"/>
          </p:nvPr>
        </p:nvSpPr>
        <p:spPr>
          <a:xfrm>
            <a:off x="370650" y="409300"/>
            <a:ext cx="84027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160"/>
              <a:buFont typeface="Consolas"/>
              <a:buNone/>
            </a:pPr>
            <a:r>
              <a:rPr lang="en" sz="3400"/>
              <a:t>If you come across another counselor working with a dis-regulated camper</a:t>
            </a:r>
            <a:endParaRPr sz="3400"/>
          </a:p>
        </p:txBody>
      </p:sp>
      <p:sp>
        <p:nvSpPr>
          <p:cNvPr id="392" name="Google Shape;392;p19"/>
          <p:cNvSpPr txBox="1"/>
          <p:nvPr>
            <p:ph idx="1" type="body"/>
          </p:nvPr>
        </p:nvSpPr>
        <p:spPr>
          <a:xfrm>
            <a:off x="1142108" y="1581150"/>
            <a:ext cx="68598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rmAutofit lnSpcReduction="10000"/>
          </a:bodyPr>
          <a:lstStyle/>
          <a:p>
            <a:pPr indent="-228600" lvl="0" marL="2032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/>
              <a:t>Don't stare at the camper – when there is an audience behaviors tend to get worse</a:t>
            </a:r>
            <a:endParaRPr sz="2200"/>
          </a:p>
          <a:p>
            <a:pPr indent="-228600" lvl="0" marL="203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/>
              <a:t>Ask if they need help or want help called – respect the answer</a:t>
            </a:r>
            <a:endParaRPr sz="2200"/>
          </a:p>
          <a:p>
            <a:pPr indent="-228600" lvl="0" marL="203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/>
              <a:t>Direct other campers away and keep their attention off of the situation as best as you can </a:t>
            </a:r>
            <a:endParaRPr sz="2200"/>
          </a:p>
          <a:p>
            <a:pPr indent="-228600" lvl="0" marL="203200" rtl="0" algn="l">
              <a:lnSpc>
                <a:spcPct val="9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/>
              <a:t>Reassure them the camper is safe and is being helped </a:t>
            </a:r>
            <a:endParaRPr sz="2200"/>
          </a:p>
          <a:p>
            <a:pPr indent="-88900" lvl="0" marL="203200" rtl="0" algn="l">
              <a:lnSpc>
                <a:spcPct val="90000"/>
              </a:lnSpc>
              <a:spcBef>
                <a:spcPts val="1400"/>
              </a:spcBef>
              <a:spcAft>
                <a:spcPts val="1200"/>
              </a:spcAft>
              <a:buClr>
                <a:schemeClr val="lt1"/>
              </a:buClr>
              <a:buSzPts val="1800"/>
              <a:buNone/>
            </a:pPr>
            <a:r>
              <a:t/>
            </a:r>
            <a:endParaRPr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96" name="Shape 3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Google Shape;397;p20"/>
          <p:cNvSpPr txBox="1"/>
          <p:nvPr>
            <p:ph type="title"/>
          </p:nvPr>
        </p:nvSpPr>
        <p:spPr>
          <a:xfrm>
            <a:off x="1142108" y="205978"/>
            <a:ext cx="6859800" cy="765600"/>
          </a:xfrm>
          <a:prstGeom prst="rect">
            <a:avLst/>
          </a:prstGeom>
          <a:noFill/>
          <a:ln>
            <a:noFill/>
          </a:ln>
        </p:spPr>
        <p:txBody>
          <a:bodyPr anchorCtr="0" anchor="b" bIns="34275" lIns="68575" spcFirstLastPara="1" rIns="68575" wrap="square" tIns="34275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onsolas"/>
              <a:buNone/>
            </a:pPr>
            <a:r>
              <a:rPr lang="en" sz="4000"/>
              <a:t>Things to remember:</a:t>
            </a:r>
            <a:endParaRPr sz="4000"/>
          </a:p>
        </p:txBody>
      </p:sp>
      <p:sp>
        <p:nvSpPr>
          <p:cNvPr id="398" name="Google Shape;398;p20"/>
          <p:cNvSpPr txBox="1"/>
          <p:nvPr>
            <p:ph idx="1" type="body"/>
          </p:nvPr>
        </p:nvSpPr>
        <p:spPr>
          <a:xfrm>
            <a:off x="1142108" y="1233350"/>
            <a:ext cx="6859800" cy="3200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-228600" lvl="0" marL="203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/>
              <a:t>It's better to be proactive than reactive</a:t>
            </a:r>
            <a:br>
              <a:rPr lang="en" sz="2200"/>
            </a:br>
            <a:endParaRPr sz="2200"/>
          </a:p>
          <a:p>
            <a:pPr indent="-228600" lvl="0" marL="203200" rtl="0" algn="l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/>
              <a:t>Follow through 100% of the time</a:t>
            </a:r>
            <a:endParaRPr sz="2200"/>
          </a:p>
          <a:p>
            <a:pPr indent="-228600" lvl="0" marL="203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/>
              <a:t>Never be alone with a camper </a:t>
            </a:r>
            <a:endParaRPr sz="2200"/>
          </a:p>
          <a:p>
            <a:pPr indent="-228600" lvl="0" marL="203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/>
              <a:t>Know when to tag in/out</a:t>
            </a:r>
            <a:endParaRPr sz="2200"/>
          </a:p>
          <a:p>
            <a:pPr indent="-228600" lvl="0" marL="203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/>
              <a:t>Work as a team</a:t>
            </a:r>
            <a:endParaRPr sz="2200"/>
          </a:p>
          <a:p>
            <a:pPr indent="-228600" lvl="0" marL="203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200"/>
              <a:buChar char="●"/>
            </a:pPr>
            <a:r>
              <a:rPr lang="en" sz="2200"/>
              <a:t>Be mindful of your own actions</a:t>
            </a:r>
            <a:endParaRPr sz="2200"/>
          </a:p>
          <a:p>
            <a:pPr indent="-234950" lvl="0" marL="203200" rtl="0" algn="l">
              <a:lnSpc>
                <a:spcPct val="80000"/>
              </a:lnSpc>
              <a:spcBef>
                <a:spcPts val="1400"/>
              </a:spcBef>
              <a:spcAft>
                <a:spcPts val="0"/>
              </a:spcAft>
              <a:buClr>
                <a:schemeClr val="dk1"/>
              </a:buClr>
              <a:buSzPts val="2100"/>
              <a:buChar char="●"/>
            </a:pPr>
            <a:r>
              <a:rPr lang="en" sz="2100"/>
              <a:t>DON'T TAKE IT PERSONALLY –  it's not about you</a:t>
            </a:r>
            <a:endParaRPr sz="2200"/>
          </a:p>
          <a:p>
            <a:pPr indent="-228600" lvl="0" marL="203200" rtl="0" algn="l">
              <a:lnSpc>
                <a:spcPct val="80000"/>
              </a:lnSpc>
              <a:spcBef>
                <a:spcPts val="1400"/>
              </a:spcBef>
              <a:spcAft>
                <a:spcPts val="1200"/>
              </a:spcAft>
              <a:buClr>
                <a:schemeClr val="dk1"/>
              </a:buClr>
              <a:buSzPts val="2200"/>
              <a:buChar char="●"/>
            </a:pPr>
            <a:r>
              <a:rPr lang="en" sz="2200"/>
              <a:t>DON'T PICK UP THE ROPE</a:t>
            </a:r>
            <a:endParaRPr sz="2200"/>
          </a:p>
        </p:txBody>
      </p:sp>
    </p:spTree>
  </p:cSld>
  <p:clrMapOvr>
    <a:masterClrMapping/>
  </p:clrMapOvr>
  <mc:AlternateContent>
    <mc:Choice Requires="p14">
      <p:transition spd="slow" p14:dur="700">
        <p:fade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omentum">
  <a:themeElements>
    <a:clrScheme name="Momentum">
      <a:dk1>
        <a:srgbClr val="C0791B"/>
      </a:dk1>
      <a:lt1>
        <a:srgbClr val="FFFFFF"/>
      </a:lt1>
      <a:dk2>
        <a:srgbClr val="424242"/>
      </a:dk2>
      <a:lt2>
        <a:srgbClr val="8DD8D3"/>
      </a:lt2>
      <a:accent1>
        <a:srgbClr val="0B6374"/>
      </a:accent1>
      <a:accent2>
        <a:srgbClr val="FD5B58"/>
      </a:accent2>
      <a:accent3>
        <a:srgbClr val="599191"/>
      </a:accent3>
      <a:accent4>
        <a:srgbClr val="D7E6A3"/>
      </a:accent4>
      <a:accent5>
        <a:srgbClr val="27278B"/>
      </a:accent5>
      <a:accent6>
        <a:srgbClr val="D558AB"/>
      </a:accent6>
      <a:hlink>
        <a:srgbClr val="27278B"/>
      </a:hlink>
      <a:folHlink>
        <a:srgbClr val="2727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4772C7144727543865B549192CD0752" ma:contentTypeVersion="20" ma:contentTypeDescription="Create a new document." ma:contentTypeScope="" ma:versionID="451df7af00b005e75f2086febc732608">
  <xsd:schema xmlns:xsd="http://www.w3.org/2001/XMLSchema" xmlns:xs="http://www.w3.org/2001/XMLSchema" xmlns:p="http://schemas.microsoft.com/office/2006/metadata/properties" xmlns:ns1="http://schemas.microsoft.com/sharepoint/v3" xmlns:ns2="f6f5788f-c96a-4340-93c6-9f8c3955b8dc" xmlns:ns3="371f4c37-d7f1-4200-88d3-2f78fc5f8b88" targetNamespace="http://schemas.microsoft.com/office/2006/metadata/properties" ma:root="true" ma:fieldsID="f77cf0daa3edd5dd8ac486fc0db3cf99" ns1:_="" ns2:_="" ns3:_="">
    <xsd:import namespace="http://schemas.microsoft.com/sharepoint/v3"/>
    <xsd:import namespace="f6f5788f-c96a-4340-93c6-9f8c3955b8dc"/>
    <xsd:import namespace="371f4c37-d7f1-4200-88d3-2f78fc5f8b8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MediaLengthInSeconds" minOccurs="0"/>
                <xsd:element ref="ns1:_ip_UnifiedCompliancePolicyProperties" minOccurs="0"/>
                <xsd:element ref="ns1:_ip_UnifiedCompliancePolicyUIAc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1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2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6f5788f-c96a-4340-93c6-9f8c3955b8d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24" nillable="true" ma:taxonomy="true" ma:internalName="lcf76f155ced4ddcb4097134ff3c332f" ma:taxonomyFieldName="MediaServiceImageTags" ma:displayName="Image Tags" ma:readOnly="false" ma:fieldId="{5cf76f15-5ced-4ddc-b409-7134ff3c332f}" ma:taxonomyMulti="true" ma:sspId="abb1ab42-7277-4699-bffd-c4f8fd762ea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7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71f4c37-d7f1-4200-88d3-2f78fc5f8b88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5" nillable="true" ma:displayName="Taxonomy Catch All Column" ma:hidden="true" ma:list="{a5fe7a09-8699-4c30-88ee-fc92c368afc7}" ma:internalName="TaxCatchAll" ma:showField="CatchAllData" ma:web="371f4c37-d7f1-4200-88d3-2f78fc5f8b88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_ip_UnifiedCompliancePolicyProperties xmlns="http://schemas.microsoft.com/sharepoint/v3" xsi:nil="true"/>
    <TaxCatchAll xmlns="371f4c37-d7f1-4200-88d3-2f78fc5f8b88" xsi:nil="true"/>
    <lcf76f155ced4ddcb4097134ff3c332f xmlns="f6f5788f-c96a-4340-93c6-9f8c3955b8dc">
      <Terms xmlns="http://schemas.microsoft.com/office/infopath/2007/PartnerControls"/>
    </lcf76f155ced4ddcb4097134ff3c332f>
  </documentManagement>
</p:properties>
</file>

<file path=customXml/itemProps1.xml><?xml version="1.0" encoding="utf-8"?>
<ds:datastoreItem xmlns:ds="http://schemas.openxmlformats.org/officeDocument/2006/customXml" ds:itemID="{16998818-92CB-48F0-815F-0CF39298C079}"/>
</file>

<file path=customXml/itemProps2.xml><?xml version="1.0" encoding="utf-8"?>
<ds:datastoreItem xmlns:ds="http://schemas.openxmlformats.org/officeDocument/2006/customXml" ds:itemID="{84109292-C7B7-4FEA-B182-6959A708764A}"/>
</file>

<file path=customXml/itemProps3.xml><?xml version="1.0" encoding="utf-8"?>
<ds:datastoreItem xmlns:ds="http://schemas.openxmlformats.org/officeDocument/2006/customXml" ds:itemID="{ECB31066-9569-4932-A8CB-44DBC8F7A447}"/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0x01010024772C7144727543865B549192CD0752</vt:lpwstr>
  </property>
</Properties>
</file>