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sldIdLst>
    <p:sldId id="264" r:id="rId5"/>
    <p:sldId id="282" r:id="rId6"/>
    <p:sldId id="263" r:id="rId7"/>
    <p:sldId id="311" r:id="rId8"/>
    <p:sldId id="312" r:id="rId9"/>
    <p:sldId id="313" r:id="rId10"/>
    <p:sldId id="319" r:id="rId11"/>
    <p:sldId id="318" r:id="rId12"/>
    <p:sldId id="316" r:id="rId13"/>
    <p:sldId id="317" r:id="rId1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0D17C2-E2E2-4935-A8A7-793ACBDDAD99}" v="6" dt="2025-06-27T13:47:32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80158-9913-465F-A119-A8087316281E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E509-C939-406F-992A-92DCEC9EC5C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08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80158-9913-465F-A119-A8087316281E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E509-C939-406F-992A-92DCEC9EC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80158-9913-465F-A119-A8087316281E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E509-C939-406F-992A-92DCEC9EC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80158-9913-465F-A119-A8087316281E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E509-C939-406F-992A-92DCEC9EC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9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80158-9913-465F-A119-A8087316281E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E509-C939-406F-992A-92DCEC9EC5C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47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80158-9913-465F-A119-A8087316281E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E509-C939-406F-992A-92DCEC9EC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3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80158-9913-465F-A119-A8087316281E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E509-C939-406F-992A-92DCEC9EC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4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80158-9913-465F-A119-A8087316281E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E509-C939-406F-992A-92DCEC9EC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0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80158-9913-465F-A119-A8087316281E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E509-C939-406F-992A-92DCEC9EC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1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5A80158-9913-465F-A119-A8087316281E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EBE509-C939-406F-992A-92DCEC9EC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2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80158-9913-465F-A119-A8087316281E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E509-C939-406F-992A-92DCEC9EC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3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5A80158-9913-465F-A119-A8087316281E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FEBE509-C939-406F-992A-92DCEC9EC5C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69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705600" cy="3124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latin typeface="Copperplate Gothic Bold" panose="020E0705020206020404" pitchFamily="34" charset="0"/>
              </a:rPr>
              <a:t>CAMP SHRIVER</a:t>
            </a:r>
            <a:br>
              <a:rPr lang="en-US" dirty="0">
                <a:latin typeface="Copperplate Gothic Bold" panose="020E0705020206020404" pitchFamily="34" charset="0"/>
              </a:rPr>
            </a:br>
            <a:br>
              <a:rPr lang="en-US" dirty="0">
                <a:latin typeface="Copperplate Gothic Bold" panose="020E0705020206020404" pitchFamily="34" charset="0"/>
              </a:rPr>
            </a:br>
            <a:br>
              <a:rPr lang="en-US" dirty="0">
                <a:latin typeface="Copperplate Gothic Bold" panose="020E0705020206020404" pitchFamily="34" charset="0"/>
              </a:rPr>
            </a:br>
            <a:r>
              <a:rPr lang="en-US" dirty="0">
                <a:latin typeface="Copperplate Gothic Bold" panose="020E0705020206020404" pitchFamily="34" charset="0"/>
              </a:rPr>
              <a:t>FUNDRAISING</a:t>
            </a:r>
            <a:br>
              <a:rPr lang="en-US" dirty="0">
                <a:latin typeface="Copperplate Gothic Bold" panose="020E0705020206020404" pitchFamily="34" charset="0"/>
              </a:rPr>
            </a:br>
            <a:r>
              <a:rPr lang="en-US" dirty="0">
                <a:latin typeface="Copperplate Gothic Bold" panose="020E0705020206020404" pitchFamily="34" charset="0"/>
              </a:rPr>
              <a:t>2025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52" y="3429000"/>
            <a:ext cx="2749296" cy="28350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6604"/>
            <a:ext cx="8305800" cy="1450757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Copperplate Gothic Light" panose="020E0507020206020404" pitchFamily="34" charset="0"/>
              </a:rPr>
              <a:t>Text Your Name to the Camp Shriver Phone!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4800" b="1" dirty="0"/>
              <a:t>(857)271-6010</a:t>
            </a:r>
            <a:endParaRPr lang="en-US" sz="4800" dirty="0"/>
          </a:p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r>
              <a:rPr lang="en-US" sz="3600" i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6952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opperplate Gothic Light" panose="020E0507020206020404" pitchFamily="34" charset="0"/>
              </a:rPr>
              <a:t>Expenses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Staff – at least a 1:4 counselor-to-camper ratio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Breakfast &amp; Lunch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Transportation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Camp Shriver Gear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Supplies/Materials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500" dirty="0"/>
              <a:t>Total in 2024 = $358K for 130 campers </a:t>
            </a:r>
          </a:p>
          <a:p>
            <a:pPr marL="0" indent="0" algn="ctr">
              <a:buNone/>
            </a:pPr>
            <a:r>
              <a:rPr lang="en-US" sz="2500" dirty="0"/>
              <a:t>$2,750 per camper for 4 weeks of summer, or</a:t>
            </a:r>
          </a:p>
          <a:p>
            <a:pPr marL="0" indent="0" algn="ctr">
              <a:buNone/>
            </a:pPr>
            <a:r>
              <a:rPr lang="en-US" sz="2500" dirty="0"/>
              <a:t>$17,900 per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92067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pperplate Gothic Bold" panose="020E0705020206020404" pitchFamily="34" charset="0"/>
              </a:rPr>
              <a:t>Thank You Sponsors!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38592"/>
            <a:ext cx="4876800" cy="12404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062597"/>
            <a:ext cx="1531061" cy="8014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135" y="4073230"/>
            <a:ext cx="2859337" cy="692573"/>
          </a:xfrm>
          <a:prstGeom prst="rect">
            <a:avLst/>
          </a:prstGeom>
        </p:spPr>
      </p:pic>
      <p:pic>
        <p:nvPicPr>
          <p:cNvPr id="13" name="Picture 12" descr="A logo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CCF8A9D-160F-509C-0AFA-4ADA073E1B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405" y="2489018"/>
            <a:ext cx="1981199" cy="12234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B7C5236-E440-EFD7-F263-28DDBFEB3D6F}"/>
              </a:ext>
            </a:extLst>
          </p:cNvPr>
          <p:cNvSpPr txBox="1"/>
          <p:nvPr/>
        </p:nvSpPr>
        <p:spPr>
          <a:xfrm>
            <a:off x="3005703" y="5105189"/>
            <a:ext cx="3124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Agnes M. Lindsay Trust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</a:rPr>
              <a:t>The John Alden Trust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</a:rPr>
              <a:t>Lend a Hand Society</a:t>
            </a:r>
            <a:endParaRPr lang="en-US" b="1" dirty="0"/>
          </a:p>
        </p:txBody>
      </p:sp>
      <p:pic>
        <p:nvPicPr>
          <p:cNvPr id="5" name="Picture 4" descr="A logo for a foundation&#10;&#10;AI-generated content may be incorrect.">
            <a:extLst>
              <a:ext uri="{FF2B5EF4-FFF2-40B4-BE49-F238E27FC236}">
                <a16:creationId xmlns:a16="http://schemas.microsoft.com/office/drawing/2014/main" id="{29EF82D2-462A-E60F-BEE7-DA169B32E1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69285"/>
            <a:ext cx="1282290" cy="1300462"/>
          </a:xfrm>
          <a:prstGeom prst="rect">
            <a:avLst/>
          </a:prstGeom>
        </p:spPr>
      </p:pic>
      <p:pic>
        <p:nvPicPr>
          <p:cNvPr id="15" name="Picture 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9EBE8A4-7D0F-A929-EF57-4CF5177B39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03" y="2667683"/>
            <a:ext cx="3517400" cy="9244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6604"/>
            <a:ext cx="8305800" cy="1450757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opperplate Gothic Light" panose="020E0507020206020404" pitchFamily="34" charset="0"/>
              </a:rPr>
              <a:t>You Can Help!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 Site Visits</a:t>
            </a:r>
          </a:p>
          <a:p>
            <a:pPr marL="201168" lvl="1" indent="0">
              <a:buNone/>
            </a:pPr>
            <a:r>
              <a:rPr lang="en-US" sz="2500" dirty="0"/>
              <a:t>Be your fantastic charming selves and talk with our  guests!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63371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6604"/>
            <a:ext cx="8305800" cy="1450757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opperplate Gothic Light" panose="020E0507020206020404" pitchFamily="34" charset="0"/>
              </a:rPr>
              <a:t>You Can Help!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 Site Visits</a:t>
            </a:r>
          </a:p>
          <a:p>
            <a:pPr marL="201168" lvl="1" indent="0">
              <a:buNone/>
            </a:pPr>
            <a:r>
              <a:rPr lang="en-US" sz="2500" dirty="0"/>
              <a:t>Be your fantastic charming selves and talk with our  guests!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 Share Your Best Camper Stories</a:t>
            </a:r>
          </a:p>
          <a:p>
            <a:pPr marL="201168" lvl="1" indent="0">
              <a:buNone/>
            </a:pPr>
            <a:r>
              <a:rPr lang="en-US" sz="2500" dirty="0"/>
              <a:t>Have you seen a change in a camper? Saw a moment that exemplifies our mission?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90192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6604"/>
            <a:ext cx="8305800" cy="1450757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opperplate Gothic Light" panose="020E0507020206020404" pitchFamily="34" charset="0"/>
              </a:rPr>
              <a:t>You Can Help!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 Site Visits</a:t>
            </a:r>
          </a:p>
          <a:p>
            <a:pPr marL="201168" lvl="1" indent="0">
              <a:buNone/>
            </a:pPr>
            <a:r>
              <a:rPr lang="en-US" sz="2500" dirty="0"/>
              <a:t>Be your fantastic charming selves and talk with our  guests!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 Share Your Best Camper Stories</a:t>
            </a:r>
          </a:p>
          <a:p>
            <a:pPr marL="201168" lvl="1" indent="0">
              <a:buNone/>
            </a:pPr>
            <a:r>
              <a:rPr lang="en-US" sz="2500" dirty="0"/>
              <a:t>Have you seen a change in a camper? Saw a moment that exemplifies our mission?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 Introduce us to Someone</a:t>
            </a:r>
          </a:p>
          <a:p>
            <a:pPr marL="201168" lvl="1" indent="0">
              <a:buNone/>
            </a:pPr>
            <a:r>
              <a:rPr lang="en-US" sz="2500" dirty="0"/>
              <a:t>Do you/your family know a person or business with the capacity to give to </a:t>
            </a:r>
            <a:r>
              <a:rPr lang="en-US" sz="2500"/>
              <a:t>Camp Shriver?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101232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B5CCE-8747-6C81-1BAD-45E09CDFE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01843"/>
            <a:ext cx="7543800" cy="1450757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					</a:t>
            </a:r>
            <a:r>
              <a:rPr lang="en-US" b="1" dirty="0"/>
              <a:t>Join us!</a:t>
            </a:r>
            <a:br>
              <a:rPr lang="en-US" b="1" dirty="0"/>
            </a:b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Friends of Camp Shriver</a:t>
            </a: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536ABD-8BC4-7421-3605-5EDE0F93E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023143"/>
            <a:ext cx="7451947" cy="3400668"/>
          </a:xfrm>
          <a:prstGeom prst="rect">
            <a:avLst/>
          </a:prstGeom>
        </p:spPr>
      </p:pic>
      <p:pic>
        <p:nvPicPr>
          <p:cNvPr id="6" name="Picture 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83345D9-687C-76EF-D22F-D0BDFDD82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9600"/>
            <a:ext cx="1809750" cy="1809750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5A4541ED-8189-B270-F581-818A6151A4CD}"/>
              </a:ext>
            </a:extLst>
          </p:cNvPr>
          <p:cNvSpPr/>
          <p:nvPr/>
        </p:nvSpPr>
        <p:spPr>
          <a:xfrm rot="2041862">
            <a:off x="6398357" y="3140739"/>
            <a:ext cx="914400" cy="1905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4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B5CCE-8747-6C81-1BAD-45E09CDFE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01843"/>
            <a:ext cx="7543800" cy="1450757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					</a:t>
            </a:r>
            <a:r>
              <a:rPr lang="en-US" b="1" dirty="0"/>
              <a:t>Join us!</a:t>
            </a:r>
            <a:br>
              <a:rPr lang="en-US" b="1" dirty="0"/>
            </a:b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Friends of Camp Shriver</a:t>
            </a:r>
            <a:endParaRPr lang="en-US" sz="2800" b="1" dirty="0"/>
          </a:p>
        </p:txBody>
      </p:sp>
      <p:pic>
        <p:nvPicPr>
          <p:cNvPr id="8" name="Content Placeholder 7" descr="A picture containing text, graphic design, graphics, screenshot&#10;&#10;Description automatically generated">
            <a:extLst>
              <a:ext uri="{FF2B5EF4-FFF2-40B4-BE49-F238E27FC236}">
                <a16:creationId xmlns:a16="http://schemas.microsoft.com/office/drawing/2014/main" id="{95BB31FF-A0C6-A13E-470E-F703E60D6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78" y="2209800"/>
            <a:ext cx="7742477" cy="436159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B42EC4-1AA3-A5BC-C94F-1C0165C4E3D5}"/>
              </a:ext>
            </a:extLst>
          </p:cNvPr>
          <p:cNvSpPr txBox="1"/>
          <p:nvPr/>
        </p:nvSpPr>
        <p:spPr>
          <a:xfrm>
            <a:off x="800100" y="1873033"/>
            <a:ext cx="3643498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Raise $150 and run for free! </a:t>
            </a:r>
          </a:p>
          <a:p>
            <a:r>
              <a:rPr lang="en-US" dirty="0"/>
              <a:t>Run, Walk or Roll with us in Natick or</a:t>
            </a:r>
          </a:p>
          <a:p>
            <a:r>
              <a:rPr lang="en-US" dirty="0"/>
              <a:t>Virtually, from wherever you are!</a:t>
            </a:r>
          </a:p>
          <a:p>
            <a:r>
              <a:rPr lang="en-US" dirty="0"/>
              <a:t>…</a:t>
            </a:r>
            <a:r>
              <a:rPr lang="en-US" dirty="0" err="1"/>
              <a:t>tshirts</a:t>
            </a:r>
            <a:r>
              <a:rPr lang="en-US" dirty="0"/>
              <a:t>, swag, etc., included!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051EE-5EF2-FCC9-BA3A-1D6EACFBCCE7}"/>
              </a:ext>
            </a:extLst>
          </p:cNvPr>
          <p:cNvSpPr txBox="1"/>
          <p:nvPr/>
        </p:nvSpPr>
        <p:spPr>
          <a:xfrm>
            <a:off x="5860822" y="22098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Date is TBA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4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B5CCE-8747-6C81-1BAD-45E09CDFE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01843"/>
            <a:ext cx="7543800" cy="1450757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					</a:t>
            </a:r>
            <a:r>
              <a:rPr lang="en-US" b="1" dirty="0"/>
              <a:t>Join us!</a:t>
            </a:r>
            <a:br>
              <a:rPr lang="en-US" b="1" dirty="0"/>
            </a:b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Friends of Camp Shriver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6B8389-4B12-87F5-6C01-36FD5A0F77E4}"/>
              </a:ext>
            </a:extLst>
          </p:cNvPr>
          <p:cNvSpPr txBox="1"/>
          <p:nvPr/>
        </p:nvSpPr>
        <p:spPr>
          <a:xfrm>
            <a:off x="1365802" y="1711633"/>
            <a:ext cx="6412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Run with Us! Or Tell Your Friends to Run with Us!</a:t>
            </a:r>
          </a:p>
        </p:txBody>
      </p:sp>
      <p:pic>
        <p:nvPicPr>
          <p:cNvPr id="14" name="Picture 13" descr="A logo on a black background&#10;&#10;Description automatically generated">
            <a:extLst>
              <a:ext uri="{FF2B5EF4-FFF2-40B4-BE49-F238E27FC236}">
                <a16:creationId xmlns:a16="http://schemas.microsoft.com/office/drawing/2014/main" id="{B8F008D6-EE6D-8ED4-1D05-A1AB929C56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8" y="4114800"/>
            <a:ext cx="2609007" cy="16111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9140D9A-92AC-A2E7-D05E-5061396BA651}"/>
              </a:ext>
            </a:extLst>
          </p:cNvPr>
          <p:cNvSpPr txBox="1"/>
          <p:nvPr/>
        </p:nvSpPr>
        <p:spPr>
          <a:xfrm>
            <a:off x="4572000" y="2125940"/>
            <a:ext cx="32766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 </a:t>
            </a:r>
          </a:p>
          <a:p>
            <a:r>
              <a:rPr lang="en-US" b="1" u="sng" dirty="0"/>
              <a:t>World Marathon Majors!</a:t>
            </a:r>
          </a:p>
          <a:p>
            <a:r>
              <a:rPr lang="en-US" dirty="0"/>
              <a:t>Boston Marathon</a:t>
            </a:r>
          </a:p>
          <a:p>
            <a:r>
              <a:rPr lang="en-US" dirty="0"/>
              <a:t>TCS NYC Marathon</a:t>
            </a:r>
          </a:p>
          <a:p>
            <a:r>
              <a:rPr lang="en-US" dirty="0"/>
              <a:t>Tokyo Marathon</a:t>
            </a:r>
          </a:p>
          <a:p>
            <a:r>
              <a:rPr lang="en-US" dirty="0"/>
              <a:t>Berlin Marathon</a:t>
            </a:r>
          </a:p>
          <a:p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Plus…</a:t>
            </a:r>
          </a:p>
          <a:p>
            <a:r>
              <a:rPr lang="en-US" dirty="0"/>
              <a:t>Marine Corp Marathon</a:t>
            </a:r>
          </a:p>
          <a:p>
            <a:r>
              <a:rPr lang="en-US" dirty="0"/>
              <a:t>Dublin Marathon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Miami Marathon</a:t>
            </a:r>
          </a:p>
          <a:p>
            <a:r>
              <a:rPr lang="en-US" dirty="0"/>
              <a:t>Rome Relay</a:t>
            </a:r>
          </a:p>
          <a:p>
            <a:r>
              <a:rPr lang="en-US" dirty="0">
                <a:effectLst/>
              </a:rPr>
              <a:t>Napa Valley Marathon</a:t>
            </a:r>
          </a:p>
          <a:p>
            <a:r>
              <a:rPr lang="en-US" dirty="0">
                <a:effectLst/>
              </a:rPr>
              <a:t>Paris Marathon</a:t>
            </a: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2323328-05B6-849E-6F0A-9BEC601335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800"/>
            <a:ext cx="3635722" cy="95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717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371f4c37-d7f1-4200-88d3-2f78fc5f8b88" xsi:nil="true"/>
    <lcf76f155ced4ddcb4097134ff3c332f xmlns="f6f5788f-c96a-4340-93c6-9f8c3955b8d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72C7144727543865B549192CD0752" ma:contentTypeVersion="20" ma:contentTypeDescription="Create a new document." ma:contentTypeScope="" ma:versionID="451df7af00b005e75f2086febc732608">
  <xsd:schema xmlns:xsd="http://www.w3.org/2001/XMLSchema" xmlns:xs="http://www.w3.org/2001/XMLSchema" xmlns:p="http://schemas.microsoft.com/office/2006/metadata/properties" xmlns:ns1="http://schemas.microsoft.com/sharepoint/v3" xmlns:ns2="f6f5788f-c96a-4340-93c6-9f8c3955b8dc" xmlns:ns3="371f4c37-d7f1-4200-88d3-2f78fc5f8b88" targetNamespace="http://schemas.microsoft.com/office/2006/metadata/properties" ma:root="true" ma:fieldsID="f77cf0daa3edd5dd8ac486fc0db3cf99" ns1:_="" ns2:_="" ns3:_="">
    <xsd:import namespace="http://schemas.microsoft.com/sharepoint/v3"/>
    <xsd:import namespace="f6f5788f-c96a-4340-93c6-9f8c3955b8dc"/>
    <xsd:import namespace="371f4c37-d7f1-4200-88d3-2f78fc5f8b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f5788f-c96a-4340-93c6-9f8c3955b8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abb1ab42-7277-4699-bffd-c4f8fd762e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f4c37-d7f1-4200-88d3-2f78fc5f8b8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a5fe7a09-8699-4c30-88ee-fc92c368afc7}" ma:internalName="TaxCatchAll" ma:showField="CatchAllData" ma:web="371f4c37-d7f1-4200-88d3-2f78fc5f8b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564A56-7104-4125-AF56-1CCE046497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0CC6D8-F0C3-408B-87E2-DDC3DCF187D2}">
  <ds:schemaRefs>
    <ds:schemaRef ds:uri="http://schemas.microsoft.com/office/2006/metadata/properties"/>
    <ds:schemaRef ds:uri="371f4c37-d7f1-4200-88d3-2f78fc5f8b88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f6f5788f-c96a-4340-93c6-9f8c3955b8dc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CCC0203A-F29B-44EA-A912-D30DB7396B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f5788f-c96a-4340-93c6-9f8c3955b8dc"/>
    <ds:schemaRef ds:uri="371f4c37-d7f1-4200-88d3-2f78fc5f8b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2899</TotalTime>
  <Words>326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Calibri Light</vt:lpstr>
      <vt:lpstr>Copperplate Gothic Bold</vt:lpstr>
      <vt:lpstr>Copperplate Gothic Light</vt:lpstr>
      <vt:lpstr>Times New Roman</vt:lpstr>
      <vt:lpstr>Wingdings</vt:lpstr>
      <vt:lpstr>Retrospect</vt:lpstr>
      <vt:lpstr>CAMP SHRIVER   FUNDRAISING 2025</vt:lpstr>
      <vt:lpstr>Expenses</vt:lpstr>
      <vt:lpstr>Thank You Sponsors!</vt:lpstr>
      <vt:lpstr>You Can Help!</vt:lpstr>
      <vt:lpstr>You Can Help!</vt:lpstr>
      <vt:lpstr>You Can Help!</vt:lpstr>
      <vt:lpstr>     Join us! Friends of Camp Shriver</vt:lpstr>
      <vt:lpstr>     Join us! Friends of Camp Shriver</vt:lpstr>
      <vt:lpstr>     Join us! Friends of Camp Shriver</vt:lpstr>
      <vt:lpstr>Text Your Name to the Camp Shriver Phone!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 Shriver  Fundraising challenge!</dc:title>
  <dc:creator>cristina.los</dc:creator>
  <cp:lastModifiedBy>Barbara A Gildea</cp:lastModifiedBy>
  <cp:revision>122</cp:revision>
  <dcterms:created xsi:type="dcterms:W3CDTF">2012-06-27T19:42:29Z</dcterms:created>
  <dcterms:modified xsi:type="dcterms:W3CDTF">2025-06-27T14:00:57Z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0x01010024772C7144727543865B549192CD0752</vt:lpwstr>
  </property>
  <property fmtid="{D5CDD505-2E9C-101B-9397-08002B2CF9AE}" pid="3" name="MediaServiceImageTags">
    <vt:lpwstr/>
  </property>
</Properties>
</file>