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6"/>
  </p:notesMasterIdLst>
  <p:handoutMasterIdLst>
    <p:handoutMasterId r:id="rId27"/>
  </p:handoutMasterIdLst>
  <p:sldIdLst>
    <p:sldId id="256" r:id="rId5"/>
    <p:sldId id="265" r:id="rId6"/>
    <p:sldId id="257" r:id="rId7"/>
    <p:sldId id="258" r:id="rId8"/>
    <p:sldId id="272" r:id="rId9"/>
    <p:sldId id="275" r:id="rId10"/>
    <p:sldId id="273" r:id="rId11"/>
    <p:sldId id="276" r:id="rId12"/>
    <p:sldId id="279" r:id="rId13"/>
    <p:sldId id="282" r:id="rId14"/>
    <p:sldId id="271" r:id="rId15"/>
    <p:sldId id="281" r:id="rId16"/>
    <p:sldId id="283" r:id="rId17"/>
    <p:sldId id="284" r:id="rId18"/>
    <p:sldId id="285" r:id="rId19"/>
    <p:sldId id="260" r:id="rId20"/>
    <p:sldId id="259" r:id="rId21"/>
    <p:sldId id="269" r:id="rId22"/>
    <p:sldId id="261" r:id="rId23"/>
    <p:sldId id="262" r:id="rId24"/>
    <p:sldId id="268"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1B174D-86CF-46FE-A0F8-B26026128BCB}" v="35" dt="2025-06-29T23:06:36.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736" y="4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A Gildea" userId="cb5b9176-8a17-461c-be39-f15800f37a43" providerId="ADAL" clId="{FC4452CB-2A7C-47FE-A665-18E1C367EA7E}"/>
    <pc:docChg chg="modSld">
      <pc:chgData name="Barbara A Gildea" userId="cb5b9176-8a17-461c-be39-f15800f37a43" providerId="ADAL" clId="{FC4452CB-2A7C-47FE-A665-18E1C367EA7E}" dt="2025-04-07T19:33:26.486" v="3" actId="20577"/>
      <pc:docMkLst>
        <pc:docMk/>
      </pc:docMkLst>
      <pc:sldChg chg="modSp mod">
        <pc:chgData name="Barbara A Gildea" userId="cb5b9176-8a17-461c-be39-f15800f37a43" providerId="ADAL" clId="{FC4452CB-2A7C-47FE-A665-18E1C367EA7E}" dt="2025-04-07T19:31:38.601" v="1" actId="20577"/>
        <pc:sldMkLst>
          <pc:docMk/>
          <pc:sldMk cId="0" sldId="256"/>
        </pc:sldMkLst>
        <pc:spChg chg="mod">
          <ac:chgData name="Barbara A Gildea" userId="cb5b9176-8a17-461c-be39-f15800f37a43" providerId="ADAL" clId="{FC4452CB-2A7C-47FE-A665-18E1C367EA7E}" dt="2025-04-07T19:31:38.601" v="1" actId="20577"/>
          <ac:spMkLst>
            <pc:docMk/>
            <pc:sldMk cId="0" sldId="256"/>
            <ac:spMk id="3" creationId="{00000000-0000-0000-0000-000000000000}"/>
          </ac:spMkLst>
        </pc:spChg>
      </pc:sldChg>
      <pc:sldChg chg="modSp mod">
        <pc:chgData name="Barbara A Gildea" userId="cb5b9176-8a17-461c-be39-f15800f37a43" providerId="ADAL" clId="{FC4452CB-2A7C-47FE-A665-18E1C367EA7E}" dt="2025-04-07T19:33:26.486" v="3" actId="20577"/>
        <pc:sldMkLst>
          <pc:docMk/>
          <pc:sldMk cId="53404866" sldId="271"/>
        </pc:sldMkLst>
        <pc:spChg chg="mod">
          <ac:chgData name="Barbara A Gildea" userId="cb5b9176-8a17-461c-be39-f15800f37a43" providerId="ADAL" clId="{FC4452CB-2A7C-47FE-A665-18E1C367EA7E}" dt="2025-04-07T19:33:26.486" v="3" actId="20577"/>
          <ac:spMkLst>
            <pc:docMk/>
            <pc:sldMk cId="53404866" sldId="271"/>
            <ac:spMk id="3" creationId="{00000000-0000-0000-0000-000000000000}"/>
          </ac:spMkLst>
        </pc:spChg>
      </pc:sldChg>
    </pc:docChg>
  </pc:docChgLst>
  <pc:docChgLst>
    <pc:chgData name="Barbara A Gildea" userId="cb5b9176-8a17-461c-be39-f15800f37a43" providerId="ADAL" clId="{C11B174D-86CF-46FE-A0F8-B26026128BCB}"/>
    <pc:docChg chg="undo custSel addSld delSld modSld sldOrd">
      <pc:chgData name="Barbara A Gildea" userId="cb5b9176-8a17-461c-be39-f15800f37a43" providerId="ADAL" clId="{C11B174D-86CF-46FE-A0F8-B26026128BCB}" dt="2025-06-29T23:07:46.943" v="556" actId="20577"/>
      <pc:docMkLst>
        <pc:docMk/>
      </pc:docMkLst>
      <pc:sldChg chg="ord">
        <pc:chgData name="Barbara A Gildea" userId="cb5b9176-8a17-461c-be39-f15800f37a43" providerId="ADAL" clId="{C11B174D-86CF-46FE-A0F8-B26026128BCB}" dt="2025-06-29T22:59:04.665" v="418"/>
        <pc:sldMkLst>
          <pc:docMk/>
          <pc:sldMk cId="0" sldId="260"/>
        </pc:sldMkLst>
      </pc:sldChg>
      <pc:sldChg chg="modSp mod">
        <pc:chgData name="Barbara A Gildea" userId="cb5b9176-8a17-461c-be39-f15800f37a43" providerId="ADAL" clId="{C11B174D-86CF-46FE-A0F8-B26026128BCB}" dt="2025-06-27T14:05:08.104" v="16" actId="113"/>
        <pc:sldMkLst>
          <pc:docMk/>
          <pc:sldMk cId="0" sldId="265"/>
        </pc:sldMkLst>
        <pc:spChg chg="mod">
          <ac:chgData name="Barbara A Gildea" userId="cb5b9176-8a17-461c-be39-f15800f37a43" providerId="ADAL" clId="{C11B174D-86CF-46FE-A0F8-B26026128BCB}" dt="2025-06-27T14:05:08.104" v="16" actId="113"/>
          <ac:spMkLst>
            <pc:docMk/>
            <pc:sldMk cId="0" sldId="265"/>
            <ac:spMk id="3" creationId="{00000000-0000-0000-0000-000000000000}"/>
          </ac:spMkLst>
        </pc:spChg>
      </pc:sldChg>
      <pc:sldChg chg="modSp mod">
        <pc:chgData name="Barbara A Gildea" userId="cb5b9176-8a17-461c-be39-f15800f37a43" providerId="ADAL" clId="{C11B174D-86CF-46FE-A0F8-B26026128BCB}" dt="2025-06-29T23:07:30.842" v="534" actId="20577"/>
        <pc:sldMkLst>
          <pc:docMk/>
          <pc:sldMk cId="53404866" sldId="271"/>
        </pc:sldMkLst>
        <pc:spChg chg="mod">
          <ac:chgData name="Barbara A Gildea" userId="cb5b9176-8a17-461c-be39-f15800f37a43" providerId="ADAL" clId="{C11B174D-86CF-46FE-A0F8-B26026128BCB}" dt="2025-06-29T23:07:30.842" v="534" actId="20577"/>
          <ac:spMkLst>
            <pc:docMk/>
            <pc:sldMk cId="53404866" sldId="271"/>
            <ac:spMk id="3" creationId="{00000000-0000-0000-0000-000000000000}"/>
          </ac:spMkLst>
        </pc:spChg>
      </pc:sldChg>
      <pc:sldChg chg="addSp delSp modSp mod">
        <pc:chgData name="Barbara A Gildea" userId="cb5b9176-8a17-461c-be39-f15800f37a43" providerId="ADAL" clId="{C11B174D-86CF-46FE-A0F8-B26026128BCB}" dt="2025-06-27T14:30:29.779" v="79" actId="478"/>
        <pc:sldMkLst>
          <pc:docMk/>
          <pc:sldMk cId="2295255303" sldId="272"/>
        </pc:sldMkLst>
        <pc:spChg chg="mod">
          <ac:chgData name="Barbara A Gildea" userId="cb5b9176-8a17-461c-be39-f15800f37a43" providerId="ADAL" clId="{C11B174D-86CF-46FE-A0F8-B26026128BCB}" dt="2025-06-27T14:14:00.494" v="73" actId="20577"/>
          <ac:spMkLst>
            <pc:docMk/>
            <pc:sldMk cId="2295255303" sldId="272"/>
            <ac:spMk id="3" creationId="{00000000-0000-0000-0000-000000000000}"/>
          </ac:spMkLst>
        </pc:spChg>
      </pc:sldChg>
      <pc:sldChg chg="addSp delSp modSp add mod">
        <pc:chgData name="Barbara A Gildea" userId="cb5b9176-8a17-461c-be39-f15800f37a43" providerId="ADAL" clId="{C11B174D-86CF-46FE-A0F8-B26026128BCB}" dt="2025-06-29T22:48:33.720" v="152" actId="478"/>
        <pc:sldMkLst>
          <pc:docMk/>
          <pc:sldMk cId="3912218504" sldId="273"/>
        </pc:sldMkLst>
        <pc:picChg chg="mod">
          <ac:chgData name="Barbara A Gildea" userId="cb5b9176-8a17-461c-be39-f15800f37a43" providerId="ADAL" clId="{C11B174D-86CF-46FE-A0F8-B26026128BCB}" dt="2025-06-29T00:26:30.763" v="86" actId="1076"/>
          <ac:picMkLst>
            <pc:docMk/>
            <pc:sldMk cId="3912218504" sldId="273"/>
            <ac:picMk id="5" creationId="{AFE99A79-B1B9-B6DD-5FED-C962AF2D9326}"/>
          </ac:picMkLst>
        </pc:picChg>
        <pc:picChg chg="add mod">
          <ac:chgData name="Barbara A Gildea" userId="cb5b9176-8a17-461c-be39-f15800f37a43" providerId="ADAL" clId="{C11B174D-86CF-46FE-A0F8-B26026128BCB}" dt="2025-06-29T00:26:33.770" v="87" actId="1076"/>
          <ac:picMkLst>
            <pc:docMk/>
            <pc:sldMk cId="3912218504" sldId="273"/>
            <ac:picMk id="6" creationId="{5FD4C773-5A7C-5DEC-38ED-86FE8524D567}"/>
          </ac:picMkLst>
        </pc:picChg>
        <pc:picChg chg="add del mod">
          <ac:chgData name="Barbara A Gildea" userId="cb5b9176-8a17-461c-be39-f15800f37a43" providerId="ADAL" clId="{C11B174D-86CF-46FE-A0F8-B26026128BCB}" dt="2025-06-29T22:41:13.637" v="117" actId="478"/>
          <ac:picMkLst>
            <pc:docMk/>
            <pc:sldMk cId="3912218504" sldId="273"/>
            <ac:picMk id="8" creationId="{DA2F4AED-B948-9069-D134-95B7A080C539}"/>
          </ac:picMkLst>
        </pc:picChg>
        <pc:picChg chg="add mod">
          <ac:chgData name="Barbara A Gildea" userId="cb5b9176-8a17-461c-be39-f15800f37a43" providerId="ADAL" clId="{C11B174D-86CF-46FE-A0F8-B26026128BCB}" dt="2025-06-29T22:43:56.421" v="128" actId="207"/>
          <ac:picMkLst>
            <pc:docMk/>
            <pc:sldMk cId="3912218504" sldId="273"/>
            <ac:picMk id="15" creationId="{B8A2D176-B66A-41B0-09A7-99D0BC2B44F6}"/>
          </ac:picMkLst>
        </pc:picChg>
        <pc:picChg chg="add del mod">
          <ac:chgData name="Barbara A Gildea" userId="cb5b9176-8a17-461c-be39-f15800f37a43" providerId="ADAL" clId="{C11B174D-86CF-46FE-A0F8-B26026128BCB}" dt="2025-06-29T22:48:33.720" v="152" actId="478"/>
          <ac:picMkLst>
            <pc:docMk/>
            <pc:sldMk cId="3912218504" sldId="273"/>
            <ac:picMk id="16" creationId="{20DA1F17-66B6-EEA9-899D-0CB0338E0030}"/>
          </ac:picMkLst>
        </pc:picChg>
        <pc:picChg chg="add mod">
          <ac:chgData name="Barbara A Gildea" userId="cb5b9176-8a17-461c-be39-f15800f37a43" providerId="ADAL" clId="{C11B174D-86CF-46FE-A0F8-B26026128BCB}" dt="2025-06-29T22:48:22.464" v="150"/>
          <ac:picMkLst>
            <pc:docMk/>
            <pc:sldMk cId="3912218504" sldId="273"/>
            <ac:picMk id="17" creationId="{4320015B-FC30-9D58-E70E-D3AB5B91D699}"/>
          </ac:picMkLst>
        </pc:picChg>
        <pc:cxnChg chg="add del mod">
          <ac:chgData name="Barbara A Gildea" userId="cb5b9176-8a17-461c-be39-f15800f37a43" providerId="ADAL" clId="{C11B174D-86CF-46FE-A0F8-B26026128BCB}" dt="2025-06-29T22:42:47.733" v="120" actId="478"/>
          <ac:cxnSpMkLst>
            <pc:docMk/>
            <pc:sldMk cId="3912218504" sldId="273"/>
            <ac:cxnSpMk id="10" creationId="{5BF1CC54-BBE4-822E-C69B-75A4AA758143}"/>
          </ac:cxnSpMkLst>
        </pc:cxnChg>
        <pc:cxnChg chg="add del mod">
          <ac:chgData name="Barbara A Gildea" userId="cb5b9176-8a17-461c-be39-f15800f37a43" providerId="ADAL" clId="{C11B174D-86CF-46FE-A0F8-B26026128BCB}" dt="2025-06-29T22:43:14.304" v="123" actId="478"/>
          <ac:cxnSpMkLst>
            <pc:docMk/>
            <pc:sldMk cId="3912218504" sldId="273"/>
            <ac:cxnSpMk id="12" creationId="{67115127-3189-5C73-D964-4DAABAEFE633}"/>
          </ac:cxnSpMkLst>
        </pc:cxnChg>
      </pc:sldChg>
      <pc:sldChg chg="addSp delSp modSp add del mod">
        <pc:chgData name="Barbara A Gildea" userId="cb5b9176-8a17-461c-be39-f15800f37a43" providerId="ADAL" clId="{C11B174D-86CF-46FE-A0F8-B26026128BCB}" dt="2025-06-29T22:59:34.289" v="423" actId="47"/>
        <pc:sldMkLst>
          <pc:docMk/>
          <pc:sldMk cId="3791036997" sldId="274"/>
        </pc:sldMkLst>
        <pc:spChg chg="add del">
          <ac:chgData name="Barbara A Gildea" userId="cb5b9176-8a17-461c-be39-f15800f37a43" providerId="ADAL" clId="{C11B174D-86CF-46FE-A0F8-B26026128BCB}" dt="2025-06-29T01:35:23.407" v="101" actId="22"/>
          <ac:spMkLst>
            <pc:docMk/>
            <pc:sldMk cId="3791036997" sldId="274"/>
            <ac:spMk id="10" creationId="{BE792CB4-D721-7E53-C9FC-A4A56CA9B92C}"/>
          </ac:spMkLst>
        </pc:spChg>
        <pc:picChg chg="del">
          <ac:chgData name="Barbara A Gildea" userId="cb5b9176-8a17-461c-be39-f15800f37a43" providerId="ADAL" clId="{C11B174D-86CF-46FE-A0F8-B26026128BCB}" dt="2025-06-29T01:34:30.015" v="91" actId="478"/>
          <ac:picMkLst>
            <pc:docMk/>
            <pc:sldMk cId="3791036997" sldId="274"/>
            <ac:picMk id="5" creationId="{A50C3823-77E3-7CC7-F8B1-2A10CA5E6D69}"/>
          </ac:picMkLst>
        </pc:picChg>
        <pc:picChg chg="del">
          <ac:chgData name="Barbara A Gildea" userId="cb5b9176-8a17-461c-be39-f15800f37a43" providerId="ADAL" clId="{C11B174D-86CF-46FE-A0F8-B26026128BCB}" dt="2025-06-29T01:34:28.526" v="90" actId="478"/>
          <ac:picMkLst>
            <pc:docMk/>
            <pc:sldMk cId="3791036997" sldId="274"/>
            <ac:picMk id="6" creationId="{6272525C-BA3D-8BEE-A029-979A3FF7D239}"/>
          </ac:picMkLst>
        </pc:picChg>
        <pc:picChg chg="add mod">
          <ac:chgData name="Barbara A Gildea" userId="cb5b9176-8a17-461c-be39-f15800f37a43" providerId="ADAL" clId="{C11B174D-86CF-46FE-A0F8-B26026128BCB}" dt="2025-06-29T22:50:56.622" v="165" actId="1076"/>
          <ac:picMkLst>
            <pc:docMk/>
            <pc:sldMk cId="3791036997" sldId="274"/>
            <ac:picMk id="7" creationId="{C091A4CE-5A8C-9711-3590-A3211892F8C5}"/>
          </ac:picMkLst>
        </pc:picChg>
        <pc:picChg chg="del">
          <ac:chgData name="Barbara A Gildea" userId="cb5b9176-8a17-461c-be39-f15800f37a43" providerId="ADAL" clId="{C11B174D-86CF-46FE-A0F8-B26026128BCB}" dt="2025-06-29T01:34:31.655" v="92" actId="478"/>
          <ac:picMkLst>
            <pc:docMk/>
            <pc:sldMk cId="3791036997" sldId="274"/>
            <ac:picMk id="8" creationId="{9DEE4E13-EF26-6C62-E387-4D0F57ABB397}"/>
          </ac:picMkLst>
        </pc:picChg>
        <pc:picChg chg="add mod">
          <ac:chgData name="Barbara A Gildea" userId="cb5b9176-8a17-461c-be39-f15800f37a43" providerId="ADAL" clId="{C11B174D-86CF-46FE-A0F8-B26026128BCB}" dt="2025-06-29T22:50:53.222" v="163" actId="1076"/>
          <ac:picMkLst>
            <pc:docMk/>
            <pc:sldMk cId="3791036997" sldId="274"/>
            <ac:picMk id="12" creationId="{E6B766E2-B1A7-B212-FFF9-6AD9E09F5E34}"/>
          </ac:picMkLst>
        </pc:picChg>
        <pc:picChg chg="add mod">
          <ac:chgData name="Barbara A Gildea" userId="cb5b9176-8a17-461c-be39-f15800f37a43" providerId="ADAL" clId="{C11B174D-86CF-46FE-A0F8-B26026128BCB}" dt="2025-06-29T22:50:54.760" v="164" actId="1076"/>
          <ac:picMkLst>
            <pc:docMk/>
            <pc:sldMk cId="3791036997" sldId="274"/>
            <ac:picMk id="14" creationId="{D7477DB6-3A68-2EFC-ADB4-9C6BC2CDC724}"/>
          </ac:picMkLst>
        </pc:picChg>
      </pc:sldChg>
      <pc:sldChg chg="delSp add mod ord">
        <pc:chgData name="Barbara A Gildea" userId="cb5b9176-8a17-461c-be39-f15800f37a43" providerId="ADAL" clId="{C11B174D-86CF-46FE-A0F8-B26026128BCB}" dt="2025-06-29T22:41:09.330" v="116"/>
        <pc:sldMkLst>
          <pc:docMk/>
          <pc:sldMk cId="1043826709" sldId="275"/>
        </pc:sldMkLst>
        <pc:picChg chg="del">
          <ac:chgData name="Barbara A Gildea" userId="cb5b9176-8a17-461c-be39-f15800f37a43" providerId="ADAL" clId="{C11B174D-86CF-46FE-A0F8-B26026128BCB}" dt="2025-06-29T22:41:01.794" v="114" actId="478"/>
          <ac:picMkLst>
            <pc:docMk/>
            <pc:sldMk cId="1043826709" sldId="275"/>
            <ac:picMk id="5" creationId="{794A5D27-7DBF-167D-054B-24CDE551BE91}"/>
          </ac:picMkLst>
        </pc:picChg>
        <pc:picChg chg="del">
          <ac:chgData name="Barbara A Gildea" userId="cb5b9176-8a17-461c-be39-f15800f37a43" providerId="ADAL" clId="{C11B174D-86CF-46FE-A0F8-B26026128BCB}" dt="2025-06-29T22:41:00.170" v="113" actId="478"/>
          <ac:picMkLst>
            <pc:docMk/>
            <pc:sldMk cId="1043826709" sldId="275"/>
            <ac:picMk id="8" creationId="{1E900D22-17AB-C243-C5E7-DD0ED2217A91}"/>
          </ac:picMkLst>
        </pc:picChg>
      </pc:sldChg>
      <pc:sldChg chg="add del">
        <pc:chgData name="Barbara A Gildea" userId="cb5b9176-8a17-461c-be39-f15800f37a43" providerId="ADAL" clId="{C11B174D-86CF-46FE-A0F8-B26026128BCB}" dt="2025-06-29T01:34:36.734" v="94"/>
        <pc:sldMkLst>
          <pc:docMk/>
          <pc:sldMk cId="4002019395" sldId="275"/>
        </pc:sldMkLst>
      </pc:sldChg>
      <pc:sldChg chg="addSp delSp modSp add mod">
        <pc:chgData name="Barbara A Gildea" userId="cb5b9176-8a17-461c-be39-f15800f37a43" providerId="ADAL" clId="{C11B174D-86CF-46FE-A0F8-B26026128BCB}" dt="2025-06-29T22:49:04.366" v="157" actId="478"/>
        <pc:sldMkLst>
          <pc:docMk/>
          <pc:sldMk cId="1270868657" sldId="276"/>
        </pc:sldMkLst>
        <pc:spChg chg="add del mod">
          <ac:chgData name="Barbara A Gildea" userId="cb5b9176-8a17-461c-be39-f15800f37a43" providerId="ADAL" clId="{C11B174D-86CF-46FE-A0F8-B26026128BCB}" dt="2025-06-29T22:49:04.366" v="157" actId="478"/>
          <ac:spMkLst>
            <pc:docMk/>
            <pc:sldMk cId="1270868657" sldId="276"/>
            <ac:spMk id="9" creationId="{EB032092-F9F3-FB60-C94E-0CF34D62EFDE}"/>
          </ac:spMkLst>
        </pc:spChg>
        <pc:picChg chg="add mod">
          <ac:chgData name="Barbara A Gildea" userId="cb5b9176-8a17-461c-be39-f15800f37a43" providerId="ADAL" clId="{C11B174D-86CF-46FE-A0F8-B26026128BCB}" dt="2025-06-29T22:44:18.187" v="129"/>
          <ac:picMkLst>
            <pc:docMk/>
            <pc:sldMk cId="1270868657" sldId="276"/>
            <ac:picMk id="4" creationId="{F6D0A1C3-01A3-640E-09FA-533F2AF5D7E8}"/>
          </ac:picMkLst>
        </pc:picChg>
        <pc:picChg chg="mod">
          <ac:chgData name="Barbara A Gildea" userId="cb5b9176-8a17-461c-be39-f15800f37a43" providerId="ADAL" clId="{C11B174D-86CF-46FE-A0F8-B26026128BCB}" dt="2025-06-29T22:45:48.421" v="143" actId="1035"/>
          <ac:picMkLst>
            <pc:docMk/>
            <pc:sldMk cId="1270868657" sldId="276"/>
            <ac:picMk id="5" creationId="{AA221B54-14A5-69B2-2839-8A508B611C86}"/>
          </ac:picMkLst>
        </pc:picChg>
        <pc:picChg chg="add mod">
          <ac:chgData name="Barbara A Gildea" userId="cb5b9176-8a17-461c-be39-f15800f37a43" providerId="ADAL" clId="{C11B174D-86CF-46FE-A0F8-B26026128BCB}" dt="2025-06-29T22:45:51.256" v="145" actId="1035"/>
          <ac:picMkLst>
            <pc:docMk/>
            <pc:sldMk cId="1270868657" sldId="276"/>
            <ac:picMk id="7" creationId="{21526892-CCF9-B023-CF8E-26B8AF6267FF}"/>
          </ac:picMkLst>
        </pc:picChg>
      </pc:sldChg>
      <pc:sldChg chg="add del">
        <pc:chgData name="Barbara A Gildea" userId="cb5b9176-8a17-461c-be39-f15800f37a43" providerId="ADAL" clId="{C11B174D-86CF-46FE-A0F8-B26026128BCB}" dt="2025-06-29T22:50:22.717" v="158" actId="47"/>
        <pc:sldMkLst>
          <pc:docMk/>
          <pc:sldMk cId="3345699975" sldId="277"/>
        </pc:sldMkLst>
      </pc:sldChg>
      <pc:sldChg chg="add del">
        <pc:chgData name="Barbara A Gildea" userId="cb5b9176-8a17-461c-be39-f15800f37a43" providerId="ADAL" clId="{C11B174D-86CF-46FE-A0F8-B26026128BCB}" dt="2025-06-29T22:49:01.404" v="156" actId="47"/>
        <pc:sldMkLst>
          <pc:docMk/>
          <pc:sldMk cId="21149319" sldId="278"/>
        </pc:sldMkLst>
      </pc:sldChg>
      <pc:sldChg chg="modSp add mod ord">
        <pc:chgData name="Barbara A Gildea" userId="cb5b9176-8a17-461c-be39-f15800f37a43" providerId="ADAL" clId="{C11B174D-86CF-46FE-A0F8-B26026128BCB}" dt="2025-06-29T23:04:49.588" v="474" actId="207"/>
        <pc:sldMkLst>
          <pc:docMk/>
          <pc:sldMk cId="99900112" sldId="279"/>
        </pc:sldMkLst>
        <pc:spChg chg="mod">
          <ac:chgData name="Barbara A Gildea" userId="cb5b9176-8a17-461c-be39-f15800f37a43" providerId="ADAL" clId="{C11B174D-86CF-46FE-A0F8-B26026128BCB}" dt="2025-06-29T23:04:49.588" v="474" actId="207"/>
          <ac:spMkLst>
            <pc:docMk/>
            <pc:sldMk cId="99900112" sldId="279"/>
            <ac:spMk id="9" creationId="{84AE35FB-5808-E33F-5214-09C57B50272D}"/>
          </ac:spMkLst>
        </pc:spChg>
      </pc:sldChg>
      <pc:sldChg chg="addSp modSp add del mod">
        <pc:chgData name="Barbara A Gildea" userId="cb5b9176-8a17-461c-be39-f15800f37a43" providerId="ADAL" clId="{C11B174D-86CF-46FE-A0F8-B26026128BCB}" dt="2025-06-29T22:59:30.464" v="422" actId="47"/>
        <pc:sldMkLst>
          <pc:docMk/>
          <pc:sldMk cId="1608435318" sldId="280"/>
        </pc:sldMkLst>
        <pc:spChg chg="mod">
          <ac:chgData name="Barbara A Gildea" userId="cb5b9176-8a17-461c-be39-f15800f37a43" providerId="ADAL" clId="{C11B174D-86CF-46FE-A0F8-B26026128BCB}" dt="2025-06-29T22:52:49.595" v="172" actId="27636"/>
          <ac:spMkLst>
            <pc:docMk/>
            <pc:sldMk cId="1608435318" sldId="280"/>
            <ac:spMk id="3" creationId="{559C34CF-44E4-A8E7-FEC9-503EEC0F57CC}"/>
          </ac:spMkLst>
        </pc:spChg>
        <pc:picChg chg="add mod">
          <ac:chgData name="Barbara A Gildea" userId="cb5b9176-8a17-461c-be39-f15800f37a43" providerId="ADAL" clId="{C11B174D-86CF-46FE-A0F8-B26026128BCB}" dt="2025-06-29T22:53:41.567" v="182" actId="1037"/>
          <ac:picMkLst>
            <pc:docMk/>
            <pc:sldMk cId="1608435318" sldId="280"/>
            <ac:picMk id="4" creationId="{170B4726-D32A-024E-99C9-F3D82073251F}"/>
          </ac:picMkLst>
        </pc:picChg>
        <pc:picChg chg="add mod">
          <ac:chgData name="Barbara A Gildea" userId="cb5b9176-8a17-461c-be39-f15800f37a43" providerId="ADAL" clId="{C11B174D-86CF-46FE-A0F8-B26026128BCB}" dt="2025-06-29T22:53:44.875" v="186" actId="1038"/>
          <ac:picMkLst>
            <pc:docMk/>
            <pc:sldMk cId="1608435318" sldId="280"/>
            <ac:picMk id="5" creationId="{69D7941A-2F1F-2536-3C21-A56C83DAD403}"/>
          </ac:picMkLst>
        </pc:picChg>
        <pc:picChg chg="add mod">
          <ac:chgData name="Barbara A Gildea" userId="cb5b9176-8a17-461c-be39-f15800f37a43" providerId="ADAL" clId="{C11B174D-86CF-46FE-A0F8-B26026128BCB}" dt="2025-06-29T22:53:47.176" v="188" actId="1037"/>
          <ac:picMkLst>
            <pc:docMk/>
            <pc:sldMk cId="1608435318" sldId="280"/>
            <ac:picMk id="6" creationId="{4A6D8B3E-68D9-C1E2-F5AF-28A27B7C32B7}"/>
          </ac:picMkLst>
        </pc:picChg>
      </pc:sldChg>
      <pc:sldChg chg="addSp delSp modSp add mod ord">
        <pc:chgData name="Barbara A Gildea" userId="cb5b9176-8a17-461c-be39-f15800f37a43" providerId="ADAL" clId="{C11B174D-86CF-46FE-A0F8-B26026128BCB}" dt="2025-06-29T23:07:07.423" v="505" actId="20577"/>
        <pc:sldMkLst>
          <pc:docMk/>
          <pc:sldMk cId="1371881551" sldId="281"/>
        </pc:sldMkLst>
        <pc:spChg chg="mod">
          <ac:chgData name="Barbara A Gildea" userId="cb5b9176-8a17-461c-be39-f15800f37a43" providerId="ADAL" clId="{C11B174D-86CF-46FE-A0F8-B26026128BCB}" dt="2025-06-29T23:07:07.423" v="505" actId="20577"/>
          <ac:spMkLst>
            <pc:docMk/>
            <pc:sldMk cId="1371881551" sldId="281"/>
            <ac:spMk id="3" creationId="{CD2DC9E2-F36C-8953-F8F9-5CE6B3142C39}"/>
          </ac:spMkLst>
        </pc:spChg>
        <pc:spChg chg="add del mod">
          <ac:chgData name="Barbara A Gildea" userId="cb5b9176-8a17-461c-be39-f15800f37a43" providerId="ADAL" clId="{C11B174D-86CF-46FE-A0F8-B26026128BCB}" dt="2025-06-29T23:06:15.742" v="483" actId="478"/>
          <ac:spMkLst>
            <pc:docMk/>
            <pc:sldMk cId="1371881551" sldId="281"/>
            <ac:spMk id="7" creationId="{98269AF3-7C45-990C-B748-EB4F6B7C7F55}"/>
          </ac:spMkLst>
        </pc:spChg>
        <pc:picChg chg="add mod">
          <ac:chgData name="Barbara A Gildea" userId="cb5b9176-8a17-461c-be39-f15800f37a43" providerId="ADAL" clId="{C11B174D-86CF-46FE-A0F8-B26026128BCB}" dt="2025-06-29T22:59:14.526" v="419"/>
          <ac:picMkLst>
            <pc:docMk/>
            <pc:sldMk cId="1371881551" sldId="281"/>
            <ac:picMk id="4" creationId="{3685D3D8-1EE8-A9EF-F443-86E1472E51FF}"/>
          </ac:picMkLst>
        </pc:picChg>
        <pc:picChg chg="add del mod">
          <ac:chgData name="Barbara A Gildea" userId="cb5b9176-8a17-461c-be39-f15800f37a43" providerId="ADAL" clId="{C11B174D-86CF-46FE-A0F8-B26026128BCB}" dt="2025-06-29T23:06:17.412" v="484" actId="478"/>
          <ac:picMkLst>
            <pc:docMk/>
            <pc:sldMk cId="1371881551" sldId="281"/>
            <ac:picMk id="5" creationId="{EB9A8064-ADC9-CC9F-8476-092AB37461FD}"/>
          </ac:picMkLst>
        </pc:picChg>
        <pc:picChg chg="add del mod">
          <ac:chgData name="Barbara A Gildea" userId="cb5b9176-8a17-461c-be39-f15800f37a43" providerId="ADAL" clId="{C11B174D-86CF-46FE-A0F8-B26026128BCB}" dt="2025-06-29T23:06:22.268" v="486" actId="478"/>
          <ac:picMkLst>
            <pc:docMk/>
            <pc:sldMk cId="1371881551" sldId="281"/>
            <ac:picMk id="6" creationId="{2F9FB2EA-A9F9-AA79-93FF-51CD93F48F38}"/>
          </ac:picMkLst>
        </pc:picChg>
        <pc:picChg chg="add del mod">
          <ac:chgData name="Barbara A Gildea" userId="cb5b9176-8a17-461c-be39-f15800f37a43" providerId="ADAL" clId="{C11B174D-86CF-46FE-A0F8-B26026128BCB}" dt="2025-06-29T23:06:20.328" v="485" actId="478"/>
          <ac:picMkLst>
            <pc:docMk/>
            <pc:sldMk cId="1371881551" sldId="281"/>
            <ac:picMk id="8" creationId="{5B2FF060-A85A-9E37-3F75-CD0F87E480AB}"/>
          </ac:picMkLst>
        </pc:picChg>
        <pc:picChg chg="add del mod">
          <ac:chgData name="Barbara A Gildea" userId="cb5b9176-8a17-461c-be39-f15800f37a43" providerId="ADAL" clId="{C11B174D-86CF-46FE-A0F8-B26026128BCB}" dt="2025-06-29T23:06:23.720" v="487" actId="478"/>
          <ac:picMkLst>
            <pc:docMk/>
            <pc:sldMk cId="1371881551" sldId="281"/>
            <ac:picMk id="9" creationId="{C89F8560-899B-6C1C-5B57-CB8F8D34F637}"/>
          </ac:picMkLst>
        </pc:picChg>
      </pc:sldChg>
      <pc:sldChg chg="modSp add mod">
        <pc:chgData name="Barbara A Gildea" userId="cb5b9176-8a17-461c-be39-f15800f37a43" providerId="ADAL" clId="{C11B174D-86CF-46FE-A0F8-B26026128BCB}" dt="2025-06-29T23:00:06.319" v="451" actId="20577"/>
        <pc:sldMkLst>
          <pc:docMk/>
          <pc:sldMk cId="454763203" sldId="282"/>
        </pc:sldMkLst>
        <pc:spChg chg="mod">
          <ac:chgData name="Barbara A Gildea" userId="cb5b9176-8a17-461c-be39-f15800f37a43" providerId="ADAL" clId="{C11B174D-86CF-46FE-A0F8-B26026128BCB}" dt="2025-06-29T23:00:06.319" v="451" actId="20577"/>
          <ac:spMkLst>
            <pc:docMk/>
            <pc:sldMk cId="454763203" sldId="282"/>
            <ac:spMk id="3" creationId="{C449DFEF-8116-AB78-A6F8-6B7CC36CF7D5}"/>
          </ac:spMkLst>
        </pc:spChg>
      </pc:sldChg>
      <pc:sldChg chg="delSp modSp add mod">
        <pc:chgData name="Barbara A Gildea" userId="cb5b9176-8a17-461c-be39-f15800f37a43" providerId="ADAL" clId="{C11B174D-86CF-46FE-A0F8-B26026128BCB}" dt="2025-06-29T23:07:20.831" v="523" actId="20577"/>
        <pc:sldMkLst>
          <pc:docMk/>
          <pc:sldMk cId="1924710093" sldId="283"/>
        </pc:sldMkLst>
        <pc:spChg chg="mod">
          <ac:chgData name="Barbara A Gildea" userId="cb5b9176-8a17-461c-be39-f15800f37a43" providerId="ADAL" clId="{C11B174D-86CF-46FE-A0F8-B26026128BCB}" dt="2025-06-29T23:07:20.831" v="523" actId="20577"/>
          <ac:spMkLst>
            <pc:docMk/>
            <pc:sldMk cId="1924710093" sldId="283"/>
            <ac:spMk id="3" creationId="{E37A2877-6347-4F73-E32B-0605AB76F5D9}"/>
          </ac:spMkLst>
        </pc:spChg>
        <pc:picChg chg="del">
          <ac:chgData name="Barbara A Gildea" userId="cb5b9176-8a17-461c-be39-f15800f37a43" providerId="ADAL" clId="{C11B174D-86CF-46FE-A0F8-B26026128BCB}" dt="2025-06-29T23:06:30.720" v="489" actId="478"/>
          <ac:picMkLst>
            <pc:docMk/>
            <pc:sldMk cId="1924710093" sldId="283"/>
            <ac:picMk id="6" creationId="{DEB3E01D-4602-3D48-A5C7-A2E069EC8261}"/>
          </ac:picMkLst>
        </pc:picChg>
        <pc:picChg chg="del">
          <ac:chgData name="Barbara A Gildea" userId="cb5b9176-8a17-461c-be39-f15800f37a43" providerId="ADAL" clId="{C11B174D-86CF-46FE-A0F8-B26026128BCB}" dt="2025-06-29T23:06:29.077" v="488" actId="478"/>
          <ac:picMkLst>
            <pc:docMk/>
            <pc:sldMk cId="1924710093" sldId="283"/>
            <ac:picMk id="8" creationId="{024C8818-A3E0-E432-7BDE-5BE4DFD7B4B4}"/>
          </ac:picMkLst>
        </pc:picChg>
        <pc:picChg chg="del">
          <ac:chgData name="Barbara A Gildea" userId="cb5b9176-8a17-461c-be39-f15800f37a43" providerId="ADAL" clId="{C11B174D-86CF-46FE-A0F8-B26026128BCB}" dt="2025-06-29T23:06:32.905" v="490" actId="478"/>
          <ac:picMkLst>
            <pc:docMk/>
            <pc:sldMk cId="1924710093" sldId="283"/>
            <ac:picMk id="9" creationId="{78372D66-EDEC-8FE8-C3C5-CB0A83805FA6}"/>
          </ac:picMkLst>
        </pc:picChg>
      </pc:sldChg>
      <pc:sldChg chg="delSp modSp add mod">
        <pc:chgData name="Barbara A Gildea" userId="cb5b9176-8a17-461c-be39-f15800f37a43" providerId="ADAL" clId="{C11B174D-86CF-46FE-A0F8-B26026128BCB}" dt="2025-06-29T23:07:40.226" v="545" actId="20577"/>
        <pc:sldMkLst>
          <pc:docMk/>
          <pc:sldMk cId="3966930593" sldId="284"/>
        </pc:sldMkLst>
        <pc:spChg chg="mod">
          <ac:chgData name="Barbara A Gildea" userId="cb5b9176-8a17-461c-be39-f15800f37a43" providerId="ADAL" clId="{C11B174D-86CF-46FE-A0F8-B26026128BCB}" dt="2025-06-29T23:07:40.226" v="545" actId="20577"/>
          <ac:spMkLst>
            <pc:docMk/>
            <pc:sldMk cId="3966930593" sldId="284"/>
            <ac:spMk id="3" creationId="{856FC875-E3DB-B9BB-B21E-E3AC1ED3B90C}"/>
          </ac:spMkLst>
        </pc:spChg>
        <pc:picChg chg="del">
          <ac:chgData name="Barbara A Gildea" userId="cb5b9176-8a17-461c-be39-f15800f37a43" providerId="ADAL" clId="{C11B174D-86CF-46FE-A0F8-B26026128BCB}" dt="2025-06-29T23:06:43.766" v="492" actId="478"/>
          <ac:picMkLst>
            <pc:docMk/>
            <pc:sldMk cId="3966930593" sldId="284"/>
            <ac:picMk id="9" creationId="{E3E631A1-280D-7D05-C4A4-14E4E884C0BA}"/>
          </ac:picMkLst>
        </pc:picChg>
      </pc:sldChg>
      <pc:sldChg chg="modSp add mod">
        <pc:chgData name="Barbara A Gildea" userId="cb5b9176-8a17-461c-be39-f15800f37a43" providerId="ADAL" clId="{C11B174D-86CF-46FE-A0F8-B26026128BCB}" dt="2025-06-29T23:07:46.943" v="556" actId="20577"/>
        <pc:sldMkLst>
          <pc:docMk/>
          <pc:sldMk cId="18745112" sldId="285"/>
        </pc:sldMkLst>
        <pc:spChg chg="mod">
          <ac:chgData name="Barbara A Gildea" userId="cb5b9176-8a17-461c-be39-f15800f37a43" providerId="ADAL" clId="{C11B174D-86CF-46FE-A0F8-B26026128BCB}" dt="2025-06-29T23:07:46.943" v="556" actId="20577"/>
          <ac:spMkLst>
            <pc:docMk/>
            <pc:sldMk cId="18745112" sldId="285"/>
            <ac:spMk id="3" creationId="{94E2136E-53FE-CB7B-0DF5-E047F9642DD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4503"/>
          </a:xfrm>
          <a:prstGeom prst="rect">
            <a:avLst/>
          </a:prstGeom>
        </p:spPr>
        <p:txBody>
          <a:bodyPr vert="horz" lIns="91285" tIns="45643" rIns="91285" bIns="45643" rtlCol="0"/>
          <a:lstStyle>
            <a:lvl1pPr algn="l">
              <a:defRPr sz="1200"/>
            </a:lvl1pPr>
          </a:lstStyle>
          <a:p>
            <a:endParaRPr lang="en-US"/>
          </a:p>
        </p:txBody>
      </p:sp>
      <p:sp>
        <p:nvSpPr>
          <p:cNvPr id="3" name="Date Placeholder 2"/>
          <p:cNvSpPr>
            <a:spLocks noGrp="1"/>
          </p:cNvSpPr>
          <p:nvPr>
            <p:ph type="dt" sz="quarter" idx="1"/>
          </p:nvPr>
        </p:nvSpPr>
        <p:spPr>
          <a:xfrm>
            <a:off x="3971081" y="1"/>
            <a:ext cx="3037735" cy="464503"/>
          </a:xfrm>
          <a:prstGeom prst="rect">
            <a:avLst/>
          </a:prstGeom>
        </p:spPr>
        <p:txBody>
          <a:bodyPr vert="horz" lIns="91285" tIns="45643" rIns="91285" bIns="45643" rtlCol="0"/>
          <a:lstStyle>
            <a:lvl1pPr algn="r">
              <a:defRPr sz="1200"/>
            </a:lvl1pPr>
          </a:lstStyle>
          <a:p>
            <a:fld id="{604B054D-AECE-4692-BEAC-5551C09738EA}" type="datetimeFigureOut">
              <a:rPr lang="en-US" smtClean="0"/>
              <a:pPr/>
              <a:t>6/27/2025</a:t>
            </a:fld>
            <a:endParaRPr lang="en-US"/>
          </a:p>
        </p:txBody>
      </p:sp>
      <p:sp>
        <p:nvSpPr>
          <p:cNvPr id="4" name="Footer Placeholder 3"/>
          <p:cNvSpPr>
            <a:spLocks noGrp="1"/>
          </p:cNvSpPr>
          <p:nvPr>
            <p:ph type="ftr" sz="quarter" idx="2"/>
          </p:nvPr>
        </p:nvSpPr>
        <p:spPr>
          <a:xfrm>
            <a:off x="0" y="8830312"/>
            <a:ext cx="3037735" cy="464503"/>
          </a:xfrm>
          <a:prstGeom prst="rect">
            <a:avLst/>
          </a:prstGeom>
        </p:spPr>
        <p:txBody>
          <a:bodyPr vert="horz" lIns="91285" tIns="45643" rIns="91285" bIns="45643"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830312"/>
            <a:ext cx="3037735" cy="464503"/>
          </a:xfrm>
          <a:prstGeom prst="rect">
            <a:avLst/>
          </a:prstGeom>
        </p:spPr>
        <p:txBody>
          <a:bodyPr vert="horz" lIns="91285" tIns="45643" rIns="91285" bIns="45643" rtlCol="0" anchor="b"/>
          <a:lstStyle>
            <a:lvl1pPr algn="r">
              <a:defRPr sz="1200"/>
            </a:lvl1pPr>
          </a:lstStyle>
          <a:p>
            <a:fld id="{E95BCF0A-D4E5-4D4D-8F4A-C4B901F2F8DC}" type="slidenum">
              <a:rPr lang="en-US" smtClean="0"/>
              <a:pPr/>
              <a:t>‹#›</a:t>
            </a:fld>
            <a:endParaRPr lang="en-US"/>
          </a:p>
        </p:txBody>
      </p:sp>
    </p:spTree>
    <p:extLst>
      <p:ext uri="{BB962C8B-B14F-4D97-AF65-F5344CB8AC3E}">
        <p14:creationId xmlns:p14="http://schemas.microsoft.com/office/powerpoint/2010/main" val="28420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85" tIns="45643" rIns="91285" bIns="45643" rtlCol="0"/>
          <a:lstStyle>
            <a:lvl1pPr algn="l">
              <a:defRPr sz="1200"/>
            </a:lvl1pPr>
          </a:lstStyle>
          <a:p>
            <a:endParaRPr lang="en-US"/>
          </a:p>
        </p:txBody>
      </p:sp>
      <p:sp>
        <p:nvSpPr>
          <p:cNvPr id="3" name="Date Placeholder 2"/>
          <p:cNvSpPr>
            <a:spLocks noGrp="1"/>
          </p:cNvSpPr>
          <p:nvPr>
            <p:ph type="dt" idx="1"/>
          </p:nvPr>
        </p:nvSpPr>
        <p:spPr>
          <a:xfrm>
            <a:off x="3971081" y="1"/>
            <a:ext cx="3037735" cy="466088"/>
          </a:xfrm>
          <a:prstGeom prst="rect">
            <a:avLst/>
          </a:prstGeom>
        </p:spPr>
        <p:txBody>
          <a:bodyPr vert="horz" lIns="91285" tIns="45643" rIns="91285" bIns="45643" rtlCol="0"/>
          <a:lstStyle>
            <a:lvl1pPr algn="r">
              <a:defRPr sz="1200"/>
            </a:lvl1pPr>
          </a:lstStyle>
          <a:p>
            <a:fld id="{74549A85-673B-463E-B9F0-A5AE6622795B}" type="datetimeFigureOut">
              <a:rPr lang="en-US" smtClean="0"/>
              <a:t>6/27/2025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285" tIns="45643" rIns="91285" bIns="45643" rtlCol="0" anchor="ctr"/>
          <a:lstStyle/>
          <a:p>
            <a:endParaRPr lang="en-US"/>
          </a:p>
        </p:txBody>
      </p:sp>
      <p:sp>
        <p:nvSpPr>
          <p:cNvPr id="5" name="Notes Placeholder 4"/>
          <p:cNvSpPr>
            <a:spLocks noGrp="1"/>
          </p:cNvSpPr>
          <p:nvPr>
            <p:ph type="body" sz="quarter" idx="3"/>
          </p:nvPr>
        </p:nvSpPr>
        <p:spPr>
          <a:xfrm>
            <a:off x="700408" y="4473814"/>
            <a:ext cx="5609588" cy="3660537"/>
          </a:xfrm>
          <a:prstGeom prst="rect">
            <a:avLst/>
          </a:prstGeom>
        </p:spPr>
        <p:txBody>
          <a:bodyPr vert="horz" lIns="91285" tIns="45643" rIns="91285" bIns="456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314"/>
            <a:ext cx="3037735" cy="466088"/>
          </a:xfrm>
          <a:prstGeom prst="rect">
            <a:avLst/>
          </a:prstGeom>
        </p:spPr>
        <p:txBody>
          <a:bodyPr vert="horz" lIns="91285" tIns="45643" rIns="91285" bIns="45643" rtlCol="0" anchor="b"/>
          <a:lstStyle>
            <a:lvl1pPr algn="l">
              <a:defRPr sz="1200"/>
            </a:lvl1pPr>
          </a:lstStyle>
          <a:p>
            <a:endParaRPr lang="en-US"/>
          </a:p>
        </p:txBody>
      </p:sp>
      <p:sp>
        <p:nvSpPr>
          <p:cNvPr id="7" name="Slide Number Placeholder 6"/>
          <p:cNvSpPr>
            <a:spLocks noGrp="1"/>
          </p:cNvSpPr>
          <p:nvPr>
            <p:ph type="sldNum" sz="quarter" idx="5"/>
          </p:nvPr>
        </p:nvSpPr>
        <p:spPr>
          <a:xfrm>
            <a:off x="3971081" y="8830314"/>
            <a:ext cx="3037735" cy="466088"/>
          </a:xfrm>
          <a:prstGeom prst="rect">
            <a:avLst/>
          </a:prstGeom>
        </p:spPr>
        <p:txBody>
          <a:bodyPr vert="horz" lIns="91285" tIns="45643" rIns="91285" bIns="45643" rtlCol="0" anchor="b"/>
          <a:lstStyle>
            <a:lvl1pPr algn="r">
              <a:defRPr sz="1200"/>
            </a:lvl1pPr>
          </a:lstStyle>
          <a:p>
            <a:fld id="{8E0BEB6A-8DD6-470B-973C-74D95646400A}" type="slidenum">
              <a:rPr lang="en-US" smtClean="0"/>
              <a:t>‹#›</a:t>
            </a:fld>
            <a:endParaRPr lang="en-US"/>
          </a:p>
        </p:txBody>
      </p:sp>
    </p:spTree>
    <p:extLst>
      <p:ext uri="{BB962C8B-B14F-4D97-AF65-F5344CB8AC3E}">
        <p14:creationId xmlns:p14="http://schemas.microsoft.com/office/powerpoint/2010/main" val="359680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A282EC-89E4-4D67-A723-CDC0B2FF5FA6}"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2084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A282EC-89E4-4D67-A723-CDC0B2FF5FA6}"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3372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00A282EC-89E4-4D67-A723-CDC0B2FF5FA6}" type="datetimeFigureOut">
              <a:rPr lang="en-US" smtClean="0"/>
              <a:pPr/>
              <a:t>6/27/2025</a:t>
            </a:fld>
            <a:endParaRPr lang="en-US"/>
          </a:p>
        </p:txBody>
      </p:sp>
      <p:sp>
        <p:nvSpPr>
          <p:cNvPr id="5" name="Footer Placeholder 4"/>
          <p:cNvSpPr>
            <a:spLocks noGrp="1"/>
          </p:cNvSpPr>
          <p:nvPr>
            <p:ph type="ftr" sz="quarter" idx="11"/>
          </p:nvPr>
        </p:nvSpPr>
        <p:spPr>
          <a:xfrm>
            <a:off x="2832102" y="6422855"/>
            <a:ext cx="3209752" cy="365125"/>
          </a:xfrm>
        </p:spPr>
        <p:txBody>
          <a:bodyPr/>
          <a:lstStyle/>
          <a:p>
            <a:endParaRPr lang="en-US"/>
          </a:p>
        </p:txBody>
      </p:sp>
      <p:sp>
        <p:nvSpPr>
          <p:cNvPr id="6" name="Slide Number Placeholder 5"/>
          <p:cNvSpPr>
            <a:spLocks noGrp="1"/>
          </p:cNvSpPr>
          <p:nvPr>
            <p:ph type="sldNum" sz="quarter" idx="12"/>
          </p:nvPr>
        </p:nvSpPr>
        <p:spPr>
          <a:xfrm>
            <a:off x="6054787" y="6422855"/>
            <a:ext cx="659819" cy="365125"/>
          </a:xfrm>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201748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A282EC-89E4-4D67-A723-CDC0B2FF5FA6}"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192009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0A282EC-89E4-4D67-A723-CDC0B2FF5FA6}" type="datetimeFigureOut">
              <a:rPr lang="en-US" smtClean="0"/>
              <a:pPr/>
              <a:t>6/27/2025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93363F0-0F3A-4071-95AB-71C5DAC5ACF4}" type="slidenum">
              <a:rPr lang="en-US" smtClean="0"/>
              <a:pPr/>
              <a:t>‹#›</a:t>
            </a:fld>
            <a:endParaRPr lang="en-US"/>
          </a:p>
        </p:txBody>
      </p:sp>
    </p:spTree>
    <p:extLst>
      <p:ext uri="{BB962C8B-B14F-4D97-AF65-F5344CB8AC3E}">
        <p14:creationId xmlns:p14="http://schemas.microsoft.com/office/powerpoint/2010/main" val="9571345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A282EC-89E4-4D67-A723-CDC0B2FF5FA6}"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4988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A282EC-89E4-4D67-A723-CDC0B2FF5FA6}" type="datetimeFigureOut">
              <a:rPr lang="en-US" smtClean="0"/>
              <a:pPr/>
              <a:t>6/27/2025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279923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A282EC-89E4-4D67-A723-CDC0B2FF5FA6}" type="datetimeFigureOut">
              <a:rPr lang="en-US" smtClean="0"/>
              <a:pPr/>
              <a:t>6/27/2025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163045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282EC-89E4-4D67-A723-CDC0B2FF5FA6}" type="datetimeFigureOut">
              <a:rPr lang="en-US" smtClean="0"/>
              <a:pPr/>
              <a:t>6/27/2025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183507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0A282EC-89E4-4D67-A723-CDC0B2FF5FA6}"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223479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0A282EC-89E4-4D67-A723-CDC0B2FF5FA6}"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363F0-0F3A-4071-95AB-71C5DAC5ACF4}" type="slidenum">
              <a:rPr lang="en-US" smtClean="0"/>
              <a:pPr/>
              <a:t>‹#›</a:t>
            </a:fld>
            <a:endParaRPr lang="en-US"/>
          </a:p>
        </p:txBody>
      </p:sp>
    </p:spTree>
    <p:extLst>
      <p:ext uri="{BB962C8B-B14F-4D97-AF65-F5344CB8AC3E}">
        <p14:creationId xmlns:p14="http://schemas.microsoft.com/office/powerpoint/2010/main" val="253751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00A282EC-89E4-4D67-A723-CDC0B2FF5FA6}" type="datetimeFigureOut">
              <a:rPr lang="en-US" smtClean="0"/>
              <a:pPr/>
              <a:t>6/27/2025</a:t>
            </a:fld>
            <a:endParaRPr lang="en-US"/>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B93363F0-0F3A-4071-95AB-71C5DAC5ACF4}" type="slidenum">
              <a:rPr lang="en-US" smtClean="0"/>
              <a:pPr/>
              <a:t>‹#›</a:t>
            </a:fld>
            <a:endParaRPr lang="en-US"/>
          </a:p>
        </p:txBody>
      </p:sp>
    </p:spTree>
    <p:extLst>
      <p:ext uri="{BB962C8B-B14F-4D97-AF65-F5344CB8AC3E}">
        <p14:creationId xmlns:p14="http://schemas.microsoft.com/office/powerpoint/2010/main" val="126154169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8915400" cy="685801"/>
          </a:xfrm>
        </p:spPr>
        <p:txBody>
          <a:bodyPr>
            <a:normAutofit fontScale="90000"/>
          </a:bodyPr>
          <a:lstStyle/>
          <a:p>
            <a:pPr algn="ctr"/>
            <a:r>
              <a:rPr lang="en-US" dirty="0">
                <a:latin typeface="Berlin Sans FB Demi" panose="020E0802020502020306" pitchFamily="34" charset="0"/>
              </a:rPr>
              <a:t>MA Summer Food </a:t>
            </a:r>
            <a:br>
              <a:rPr lang="en-US" dirty="0">
                <a:latin typeface="Berlin Sans FB Demi" panose="020E0802020502020306" pitchFamily="34" charset="0"/>
              </a:rPr>
            </a:br>
            <a:r>
              <a:rPr lang="en-US" dirty="0">
                <a:latin typeface="Berlin Sans FB Demi" panose="020E0802020502020306" pitchFamily="34" charset="0"/>
              </a:rPr>
              <a:t>Service Program</a:t>
            </a:r>
            <a:br>
              <a:rPr lang="en-US" dirty="0">
                <a:latin typeface="Berlin Sans FB Demi" panose="020E0802020502020306" pitchFamily="34" charset="0"/>
              </a:rPr>
            </a:br>
            <a:br>
              <a:rPr lang="en-US" dirty="0"/>
            </a:br>
            <a:r>
              <a:rPr lang="en-US" sz="3600" i="1" dirty="0"/>
              <a:t>MA Dept of Ed</a:t>
            </a:r>
            <a:br>
              <a:rPr lang="en-US" sz="3600" dirty="0"/>
            </a:br>
            <a:endParaRPr lang="en-US" sz="3600" dirty="0"/>
          </a:p>
        </p:txBody>
      </p:sp>
      <p:sp>
        <p:nvSpPr>
          <p:cNvPr id="3" name="Subtitle 2"/>
          <p:cNvSpPr>
            <a:spLocks noGrp="1"/>
          </p:cNvSpPr>
          <p:nvPr>
            <p:ph type="subTitle" idx="1"/>
          </p:nvPr>
        </p:nvSpPr>
        <p:spPr>
          <a:xfrm>
            <a:off x="3354442" y="3962400"/>
            <a:ext cx="5114778" cy="678712"/>
          </a:xfrm>
        </p:spPr>
        <p:txBody>
          <a:bodyPr/>
          <a:lstStyle/>
          <a:p>
            <a:r>
              <a:rPr lang="en-US" dirty="0"/>
              <a:t>At Camp Shriver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3BF63-2E07-5A93-F53A-4DA597D8F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0A096-3E8B-8264-3104-267FDBC3D754}"/>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br>
              <a:rPr lang="en-US" dirty="0"/>
            </a:br>
            <a:r>
              <a:rPr lang="en-US" b="1" dirty="0"/>
              <a:t>Offer Vs Serve, Lunch</a:t>
            </a:r>
          </a:p>
        </p:txBody>
      </p:sp>
      <p:sp>
        <p:nvSpPr>
          <p:cNvPr id="3" name="Content Placeholder 2">
            <a:extLst>
              <a:ext uri="{FF2B5EF4-FFF2-40B4-BE49-F238E27FC236}">
                <a16:creationId xmlns:a16="http://schemas.microsoft.com/office/drawing/2014/main" id="{C449DFEF-8116-AB78-A6F8-6B7CC36CF7D5}"/>
              </a:ext>
            </a:extLst>
          </p:cNvPr>
          <p:cNvSpPr>
            <a:spLocks noGrp="1"/>
          </p:cNvSpPr>
          <p:nvPr>
            <p:ph idx="1"/>
          </p:nvPr>
        </p:nvSpPr>
        <p:spPr>
          <a:xfrm>
            <a:off x="0" y="1524000"/>
            <a:ext cx="8839200" cy="5181600"/>
          </a:xfrm>
        </p:spPr>
        <p:txBody>
          <a:bodyPr>
            <a:normAutofit fontScale="92500" lnSpcReduction="10000"/>
          </a:bodyPr>
          <a:lstStyle/>
          <a:p>
            <a:r>
              <a:rPr lang="en-US" dirty="0"/>
              <a:t>Sodexo</a:t>
            </a:r>
          </a:p>
          <a:p>
            <a:pPr marL="228600" lvl="1" indent="0" algn="ctr">
              <a:lnSpc>
                <a:spcPct val="150000"/>
              </a:lnSpc>
              <a:buClr>
                <a:srgbClr val="FFFFFF"/>
              </a:buClr>
              <a:buNone/>
            </a:pPr>
            <a:r>
              <a:rPr lang="en-US" b="1" dirty="0">
                <a:solidFill>
                  <a:srgbClr val="FFFFFF"/>
                </a:solidFill>
              </a:rPr>
              <a:t>We o</a:t>
            </a:r>
            <a:r>
              <a:rPr lang="en-US" b="1" dirty="0"/>
              <a:t>ffer </a:t>
            </a:r>
            <a:r>
              <a:rPr lang="en-US" b="1" u="sng" dirty="0"/>
              <a:t>5 Items </a:t>
            </a:r>
            <a:r>
              <a:rPr lang="en-US" b="1" dirty="0"/>
              <a:t>from </a:t>
            </a:r>
            <a:r>
              <a:rPr lang="en-US" b="1" u="sng" dirty="0"/>
              <a:t>4 components </a:t>
            </a:r>
          </a:p>
          <a:p>
            <a:pPr marL="228600" lvl="1" indent="0">
              <a:lnSpc>
                <a:spcPct val="150000"/>
              </a:lnSpc>
              <a:buClr>
                <a:srgbClr val="FFFFFF"/>
              </a:buClr>
              <a:buNone/>
            </a:pPr>
            <a:r>
              <a:rPr lang="en-US" b="1" dirty="0"/>
              <a:t>Fruit/Vegetable: offer 2!  salad or carrots or banana or watermelon</a:t>
            </a:r>
          </a:p>
          <a:p>
            <a:pPr marL="228600" lvl="1" indent="0">
              <a:lnSpc>
                <a:spcPct val="150000"/>
              </a:lnSpc>
              <a:buClr>
                <a:srgbClr val="FFFFFF"/>
              </a:buClr>
              <a:buNone/>
            </a:pPr>
            <a:r>
              <a:rPr lang="en-US" b="1" dirty="0"/>
              <a:t>Milk			Grain 			Meat/meat alternative  </a:t>
            </a:r>
          </a:p>
          <a:p>
            <a:pPr marL="228600" lvl="1" indent="0" algn="ctr">
              <a:lnSpc>
                <a:spcPct val="150000"/>
              </a:lnSpc>
              <a:buClr>
                <a:srgbClr val="FFFFFF"/>
              </a:buClr>
              <a:buNone/>
            </a:pPr>
            <a:r>
              <a:rPr lang="en-US" sz="2600" b="1" dirty="0"/>
              <a:t>Campers Must Take 3!</a:t>
            </a:r>
            <a:endParaRPr lang="en-US" sz="2600"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p:txBody>
      </p:sp>
    </p:spTree>
    <p:extLst>
      <p:ext uri="{BB962C8B-B14F-4D97-AF65-F5344CB8AC3E}">
        <p14:creationId xmlns:p14="http://schemas.microsoft.com/office/powerpoint/2010/main" val="454763203"/>
      </p:ext>
    </p:extLst>
  </p:cSld>
  <p:clrMapOvr>
    <a:masterClrMapping/>
  </p:clrMapOvr>
  <p:transition spd="slow">
    <p:dissolve/>
    <p:sndAc>
      <p:stSnd>
        <p:snd r:embed="rId2"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239000" cy="701040"/>
          </a:xfrm>
        </p:spPr>
        <p:txBody>
          <a:bodyPr>
            <a:normAutofit fontScale="90000"/>
          </a:bodyPr>
          <a:lstStyle/>
          <a:p>
            <a:r>
              <a:rPr lang="en-US" dirty="0"/>
              <a:t>Meal Pattern Requirements: </a:t>
            </a:r>
            <a:br>
              <a:rPr lang="en-US" dirty="0"/>
            </a:br>
            <a:r>
              <a:rPr lang="en-US" b="1" dirty="0"/>
              <a:t>Offer Vs Serve, Lunch</a:t>
            </a:r>
          </a:p>
        </p:txBody>
      </p:sp>
      <p:sp>
        <p:nvSpPr>
          <p:cNvPr id="3" name="Content Placeholder 2"/>
          <p:cNvSpPr>
            <a:spLocks noGrp="1"/>
          </p:cNvSpPr>
          <p:nvPr>
            <p:ph idx="1"/>
          </p:nvPr>
        </p:nvSpPr>
        <p:spPr>
          <a:xfrm>
            <a:off x="0" y="1524000"/>
            <a:ext cx="8839200" cy="5181600"/>
          </a:xfrm>
        </p:spPr>
        <p:txBody>
          <a:bodyPr>
            <a:normAutofit fontScale="92500" lnSpcReduction="10000"/>
          </a:bodyPr>
          <a:lstStyle/>
          <a:p>
            <a:r>
              <a:rPr lang="en-US" dirty="0"/>
              <a:t>Sodexo</a:t>
            </a:r>
          </a:p>
          <a:p>
            <a:pPr marL="228600" lvl="1" indent="0" algn="ctr">
              <a:lnSpc>
                <a:spcPct val="150000"/>
              </a:lnSpc>
              <a:buClr>
                <a:srgbClr val="FFFFFF"/>
              </a:buClr>
              <a:buNone/>
            </a:pPr>
            <a:r>
              <a:rPr lang="en-US" b="1" dirty="0">
                <a:solidFill>
                  <a:srgbClr val="FFFFFF"/>
                </a:solidFill>
              </a:rPr>
              <a:t>We o</a:t>
            </a:r>
            <a:r>
              <a:rPr lang="en-US" b="1" dirty="0"/>
              <a:t>ffer </a:t>
            </a:r>
            <a:r>
              <a:rPr lang="en-US" b="1" u="sng" dirty="0"/>
              <a:t>5 Items </a:t>
            </a:r>
            <a:r>
              <a:rPr lang="en-US" b="1" dirty="0"/>
              <a:t>from </a:t>
            </a:r>
            <a:r>
              <a:rPr lang="en-US" b="1" u="sng" dirty="0"/>
              <a:t>4 components </a:t>
            </a:r>
          </a:p>
          <a:p>
            <a:pPr marL="228600" lvl="1" indent="0">
              <a:lnSpc>
                <a:spcPct val="150000"/>
              </a:lnSpc>
              <a:buClr>
                <a:srgbClr val="FFFFFF"/>
              </a:buClr>
              <a:buNone/>
            </a:pPr>
            <a:r>
              <a:rPr lang="en-US" b="1" dirty="0"/>
              <a:t>Fruit/Vegetable: offer 2!  salad or carrots or banana or watermelon</a:t>
            </a:r>
          </a:p>
          <a:p>
            <a:pPr marL="228600" lvl="1" indent="0">
              <a:lnSpc>
                <a:spcPct val="150000"/>
              </a:lnSpc>
              <a:buClr>
                <a:srgbClr val="FFFFFF"/>
              </a:buClr>
              <a:buNone/>
            </a:pPr>
            <a:r>
              <a:rPr lang="en-US" b="1" dirty="0"/>
              <a:t>Milk			Grain 			Meat/meat alternative  </a:t>
            </a:r>
          </a:p>
          <a:p>
            <a:pPr marL="228600" lvl="1" indent="0" algn="ctr">
              <a:lnSpc>
                <a:spcPct val="150000"/>
              </a:lnSpc>
              <a:buClr>
                <a:srgbClr val="FFFFFF"/>
              </a:buClr>
              <a:buNone/>
            </a:pPr>
            <a:r>
              <a:rPr lang="en-US" sz="2600" b="1" dirty="0"/>
              <a:t>Campers Must Take 3 components!</a:t>
            </a:r>
            <a:endParaRPr lang="en-US" sz="2600" dirty="0">
              <a:solidFill>
                <a:srgbClr val="FFFFFF"/>
              </a:solidFill>
            </a:endParaRPr>
          </a:p>
          <a:p>
            <a:pPr lvl="1">
              <a:buClr>
                <a:srgbClr val="FFFFFF"/>
              </a:buClr>
            </a:pPr>
            <a:endParaRPr lang="en-US" dirty="0">
              <a:solidFill>
                <a:srgbClr val="FFFFFF"/>
              </a:solidFill>
            </a:endParaRPr>
          </a:p>
          <a:p>
            <a:pPr lvl="1">
              <a:buClr>
                <a:srgbClr val="FFFFFF"/>
              </a:buClr>
            </a:pPr>
            <a:r>
              <a:rPr lang="en-US" b="1" u="sng" dirty="0">
                <a:solidFill>
                  <a:srgbClr val="FFFFFF"/>
                </a:solidFill>
              </a:rPr>
              <a:t>Count As 2</a:t>
            </a:r>
            <a:r>
              <a:rPr lang="en-US" dirty="0">
                <a:solidFill>
                  <a:srgbClr val="FFFFFF"/>
                </a:solidFill>
              </a:rPr>
              <a:t>: Grilled Cheese / Penne &amp; Meatballs / Mac n Cheese / Pizza / Hamburger &amp; Bun / Sandwich (2 oz protein: chicken or cheese + 1 serving/slice grain)</a:t>
            </a:r>
          </a:p>
          <a:p>
            <a:pPr lvl="1">
              <a:buClr>
                <a:srgbClr val="FFFFFF"/>
              </a:buClr>
            </a:pPr>
            <a:endParaRPr lang="en-US" dirty="0">
              <a:solidFill>
                <a:srgbClr val="FFFFFF"/>
              </a:solidFill>
            </a:endParaRPr>
          </a:p>
          <a:p>
            <a:pPr marL="457200" lvl="2" indent="0">
              <a:buClr>
                <a:srgbClr val="FFFFFF"/>
              </a:buClr>
              <a:buNone/>
            </a:pPr>
            <a:r>
              <a:rPr lang="en-US" dirty="0">
                <a:solidFill>
                  <a:srgbClr val="FFFFFF"/>
                </a:solidFill>
              </a:rPr>
              <a:t>&gt;&gt;</a:t>
            </a:r>
            <a:r>
              <a:rPr lang="en-US" sz="2000" dirty="0">
                <a:solidFill>
                  <a:srgbClr val="FFFFFF"/>
                </a:solidFill>
              </a:rPr>
              <a:t> </a:t>
            </a:r>
            <a:r>
              <a:rPr lang="en-US" sz="2000" b="1" u="sng" dirty="0">
                <a:solidFill>
                  <a:srgbClr val="FFFFFF"/>
                </a:solidFill>
              </a:rPr>
              <a:t>Count As 1</a:t>
            </a:r>
            <a:r>
              <a:rPr lang="en-US" sz="2000" dirty="0">
                <a:solidFill>
                  <a:srgbClr val="FFFFFF"/>
                </a:solidFill>
              </a:rPr>
              <a:t>: Chicken Fingers (2 oz protein, chicken or cheese)</a:t>
            </a:r>
          </a:p>
          <a:p>
            <a:pPr lvl="1">
              <a:buClr>
                <a:srgbClr val="FFFFFF"/>
              </a:buClr>
            </a:pPr>
            <a:endParaRPr lang="en-US" dirty="0">
              <a:solidFill>
                <a:srgbClr val="FFFFFF"/>
              </a:solidFill>
            </a:endParaRPr>
          </a:p>
          <a:p>
            <a:pPr lvl="1">
              <a:buClr>
                <a:srgbClr val="FFFFFF"/>
              </a:buClr>
            </a:pPr>
            <a:r>
              <a:rPr lang="en-US" dirty="0">
                <a:solidFill>
                  <a:srgbClr val="FFFFFF"/>
                </a:solidFill>
              </a:rPr>
              <a:t>Milk (8 </a:t>
            </a:r>
            <a:r>
              <a:rPr lang="en-US" dirty="0" err="1">
                <a:solidFill>
                  <a:srgbClr val="FFFFFF"/>
                </a:solidFill>
              </a:rPr>
              <a:t>fl</a:t>
            </a:r>
            <a:r>
              <a:rPr lang="en-US" dirty="0">
                <a:solidFill>
                  <a:srgbClr val="FFFFFF"/>
                </a:solidFill>
              </a:rPr>
              <a:t> oz)</a:t>
            </a:r>
            <a:endParaRPr lang="en-US" sz="1400" dirty="0">
              <a:solidFill>
                <a:srgbClr val="FFFFFF"/>
              </a:solidFill>
            </a:endParaRPr>
          </a:p>
          <a:p>
            <a:pPr lvl="1">
              <a:buClr>
                <a:srgbClr val="FFFFFF"/>
              </a:buClr>
            </a:pPr>
            <a:endParaRPr lang="en-US" dirty="0">
              <a:solidFill>
                <a:srgbClr val="FFFFFF"/>
              </a:solidFill>
            </a:endParaRPr>
          </a:p>
          <a:p>
            <a:pPr lvl="1">
              <a:buClr>
                <a:srgbClr val="FFFFFF"/>
              </a:buClr>
            </a:pPr>
            <a:r>
              <a:rPr lang="en-US" dirty="0">
                <a:solidFill>
                  <a:srgbClr val="FFFFFF"/>
                </a:solidFill>
              </a:rPr>
              <a:t>Salad  + Carrots or Cucumbers + Banana or Watermelon (1 serving)</a:t>
            </a:r>
            <a:endParaRPr lang="en-US" sz="1600" dirty="0">
              <a:solidFill>
                <a:srgbClr val="FFFFFF"/>
              </a:solidFill>
            </a:endParaRPr>
          </a:p>
        </p:txBody>
      </p:sp>
    </p:spTree>
    <p:extLst>
      <p:ext uri="{BB962C8B-B14F-4D97-AF65-F5344CB8AC3E}">
        <p14:creationId xmlns:p14="http://schemas.microsoft.com/office/powerpoint/2010/main" val="53404866"/>
      </p:ext>
    </p:extLst>
  </p:cSld>
  <p:clrMapOvr>
    <a:masterClrMapping/>
  </p:clrMapOvr>
  <p:transition spd="slow">
    <p:dissolve/>
    <p:sndAc>
      <p:stSnd>
        <p:snd r:embed="rId2"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4AFC1-2B7C-AC8A-6AD7-58C12D78A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31AEF-1A2D-4B6A-F79D-A8FA77D11FD4}"/>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br>
              <a:rPr lang="en-US" dirty="0"/>
            </a:br>
            <a:r>
              <a:rPr lang="en-US" b="1" dirty="0"/>
              <a:t>Offer Vs Serve, Lunch</a:t>
            </a:r>
          </a:p>
        </p:txBody>
      </p:sp>
      <p:sp>
        <p:nvSpPr>
          <p:cNvPr id="3" name="Content Placeholder 2">
            <a:extLst>
              <a:ext uri="{FF2B5EF4-FFF2-40B4-BE49-F238E27FC236}">
                <a16:creationId xmlns:a16="http://schemas.microsoft.com/office/drawing/2014/main" id="{CD2DC9E2-F36C-8953-F8F9-5CE6B3142C39}"/>
              </a:ext>
            </a:extLst>
          </p:cNvPr>
          <p:cNvSpPr>
            <a:spLocks noGrp="1"/>
          </p:cNvSpPr>
          <p:nvPr>
            <p:ph idx="1"/>
          </p:nvPr>
        </p:nvSpPr>
        <p:spPr>
          <a:xfrm>
            <a:off x="0" y="1524000"/>
            <a:ext cx="8839200" cy="5181600"/>
          </a:xfrm>
        </p:spPr>
        <p:txBody>
          <a:bodyPr>
            <a:normAutofit fontScale="92500" lnSpcReduction="10000"/>
          </a:bodyPr>
          <a:lstStyle/>
          <a:p>
            <a:r>
              <a:rPr lang="en-US" dirty="0"/>
              <a:t>Sodexo</a:t>
            </a:r>
          </a:p>
          <a:p>
            <a:pPr marL="228600" lvl="1" indent="0" algn="ctr">
              <a:lnSpc>
                <a:spcPct val="150000"/>
              </a:lnSpc>
              <a:buClr>
                <a:srgbClr val="FFFFFF"/>
              </a:buClr>
              <a:buNone/>
            </a:pPr>
            <a:r>
              <a:rPr lang="en-US" b="1" dirty="0">
                <a:solidFill>
                  <a:srgbClr val="FFFFFF"/>
                </a:solidFill>
              </a:rPr>
              <a:t>We o</a:t>
            </a:r>
            <a:r>
              <a:rPr lang="en-US" b="1" dirty="0"/>
              <a:t>ffer </a:t>
            </a:r>
            <a:r>
              <a:rPr lang="en-US" b="1" u="sng" dirty="0"/>
              <a:t>5 Items </a:t>
            </a:r>
            <a:r>
              <a:rPr lang="en-US" b="1" dirty="0"/>
              <a:t>from </a:t>
            </a:r>
            <a:r>
              <a:rPr lang="en-US" b="1" u="sng" dirty="0"/>
              <a:t>4 components </a:t>
            </a:r>
          </a:p>
          <a:p>
            <a:pPr marL="228600" lvl="1" indent="0">
              <a:lnSpc>
                <a:spcPct val="150000"/>
              </a:lnSpc>
              <a:buClr>
                <a:srgbClr val="FFFFFF"/>
              </a:buClr>
              <a:buNone/>
            </a:pPr>
            <a:r>
              <a:rPr lang="en-US" b="1" dirty="0"/>
              <a:t>Fruit/Vegetable: offer 2!  salad or carrots or banana or watermelon</a:t>
            </a:r>
          </a:p>
          <a:p>
            <a:pPr marL="228600" lvl="1" indent="0">
              <a:lnSpc>
                <a:spcPct val="150000"/>
              </a:lnSpc>
              <a:buClr>
                <a:srgbClr val="FFFFFF"/>
              </a:buClr>
              <a:buNone/>
            </a:pPr>
            <a:r>
              <a:rPr lang="en-US" b="1" dirty="0"/>
              <a:t>Milk			Grain 			Meat/meat alternative  </a:t>
            </a:r>
          </a:p>
          <a:p>
            <a:pPr marL="228600" lvl="1" indent="0" algn="ctr">
              <a:lnSpc>
                <a:spcPct val="150000"/>
              </a:lnSpc>
              <a:buClr>
                <a:srgbClr val="FFFFFF"/>
              </a:buClr>
              <a:buNone/>
            </a:pPr>
            <a:r>
              <a:rPr lang="en-US" sz="2600" b="1" dirty="0"/>
              <a:t>Campers Must Take 3 components!</a:t>
            </a:r>
            <a:endParaRPr lang="en-US" sz="2600"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p:txBody>
      </p:sp>
      <p:pic>
        <p:nvPicPr>
          <p:cNvPr id="4" name="Picture 3">
            <a:extLst>
              <a:ext uri="{FF2B5EF4-FFF2-40B4-BE49-F238E27FC236}">
                <a16:creationId xmlns:a16="http://schemas.microsoft.com/office/drawing/2014/main" id="{3685D3D8-1EE8-A9EF-F443-86E1472E51FF}"/>
              </a:ext>
            </a:extLst>
          </p:cNvPr>
          <p:cNvPicPr>
            <a:picLocks noChangeAspect="1"/>
          </p:cNvPicPr>
          <p:nvPr/>
        </p:nvPicPr>
        <p:blipFill>
          <a:blip r:embed="rId3"/>
          <a:stretch>
            <a:fillRect/>
          </a:stretch>
        </p:blipFill>
        <p:spPr>
          <a:xfrm>
            <a:off x="76200" y="4574066"/>
            <a:ext cx="2865475" cy="1953733"/>
          </a:xfrm>
          <a:prstGeom prst="rect">
            <a:avLst/>
          </a:prstGeom>
        </p:spPr>
      </p:pic>
    </p:spTree>
    <p:extLst>
      <p:ext uri="{BB962C8B-B14F-4D97-AF65-F5344CB8AC3E}">
        <p14:creationId xmlns:p14="http://schemas.microsoft.com/office/powerpoint/2010/main" val="1371881551"/>
      </p:ext>
    </p:extLst>
  </p:cSld>
  <p:clrMapOvr>
    <a:masterClrMapping/>
  </p:clrMapOvr>
  <p:transition spd="slow">
    <p:dissolve/>
    <p:sndAc>
      <p:stSnd>
        <p:snd r:embed="rId2"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80EE1-EC3E-8AA1-4456-97ECF1751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5CE40-004D-C43C-9385-5769EC0257D2}"/>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br>
              <a:rPr lang="en-US" dirty="0"/>
            </a:br>
            <a:r>
              <a:rPr lang="en-US" b="1" dirty="0"/>
              <a:t>Offer Vs Serve, Lunch</a:t>
            </a:r>
          </a:p>
        </p:txBody>
      </p:sp>
      <p:sp>
        <p:nvSpPr>
          <p:cNvPr id="3" name="Content Placeholder 2">
            <a:extLst>
              <a:ext uri="{FF2B5EF4-FFF2-40B4-BE49-F238E27FC236}">
                <a16:creationId xmlns:a16="http://schemas.microsoft.com/office/drawing/2014/main" id="{E37A2877-6347-4F73-E32B-0605AB76F5D9}"/>
              </a:ext>
            </a:extLst>
          </p:cNvPr>
          <p:cNvSpPr>
            <a:spLocks noGrp="1"/>
          </p:cNvSpPr>
          <p:nvPr>
            <p:ph idx="1"/>
          </p:nvPr>
        </p:nvSpPr>
        <p:spPr>
          <a:xfrm>
            <a:off x="0" y="1524000"/>
            <a:ext cx="8839200" cy="5181600"/>
          </a:xfrm>
        </p:spPr>
        <p:txBody>
          <a:bodyPr>
            <a:normAutofit fontScale="92500" lnSpcReduction="10000"/>
          </a:bodyPr>
          <a:lstStyle/>
          <a:p>
            <a:r>
              <a:rPr lang="en-US" dirty="0"/>
              <a:t>Sodexo</a:t>
            </a:r>
          </a:p>
          <a:p>
            <a:pPr marL="228600" lvl="1" indent="0" algn="ctr">
              <a:lnSpc>
                <a:spcPct val="150000"/>
              </a:lnSpc>
              <a:buClr>
                <a:srgbClr val="FFFFFF"/>
              </a:buClr>
              <a:buNone/>
            </a:pPr>
            <a:r>
              <a:rPr lang="en-US" b="1" dirty="0">
                <a:solidFill>
                  <a:srgbClr val="FFFFFF"/>
                </a:solidFill>
              </a:rPr>
              <a:t>We o</a:t>
            </a:r>
            <a:r>
              <a:rPr lang="en-US" b="1" dirty="0"/>
              <a:t>ffer </a:t>
            </a:r>
            <a:r>
              <a:rPr lang="en-US" b="1" u="sng" dirty="0"/>
              <a:t>5 Items </a:t>
            </a:r>
            <a:r>
              <a:rPr lang="en-US" b="1" dirty="0"/>
              <a:t>from </a:t>
            </a:r>
            <a:r>
              <a:rPr lang="en-US" b="1" u="sng" dirty="0"/>
              <a:t>4 components </a:t>
            </a:r>
          </a:p>
          <a:p>
            <a:pPr marL="228600" lvl="1" indent="0">
              <a:lnSpc>
                <a:spcPct val="150000"/>
              </a:lnSpc>
              <a:buClr>
                <a:srgbClr val="FFFFFF"/>
              </a:buClr>
              <a:buNone/>
            </a:pPr>
            <a:r>
              <a:rPr lang="en-US" b="1" dirty="0"/>
              <a:t>Fruit/Vegetable: offer 2!  salad or carrots or banana or watermelon</a:t>
            </a:r>
          </a:p>
          <a:p>
            <a:pPr marL="228600" lvl="1" indent="0">
              <a:lnSpc>
                <a:spcPct val="150000"/>
              </a:lnSpc>
              <a:buClr>
                <a:srgbClr val="FFFFFF"/>
              </a:buClr>
              <a:buNone/>
            </a:pPr>
            <a:r>
              <a:rPr lang="en-US" b="1" dirty="0"/>
              <a:t>Milk			Grain 			Meat/meat alternative  </a:t>
            </a:r>
          </a:p>
          <a:p>
            <a:pPr marL="228600" lvl="1" indent="0" algn="ctr">
              <a:lnSpc>
                <a:spcPct val="150000"/>
              </a:lnSpc>
              <a:buClr>
                <a:srgbClr val="FFFFFF"/>
              </a:buClr>
              <a:buNone/>
            </a:pPr>
            <a:r>
              <a:rPr lang="en-US" sz="2600" b="1" dirty="0"/>
              <a:t>Campers Must Take 3 components!</a:t>
            </a:r>
            <a:endParaRPr lang="en-US" sz="2600"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p:txBody>
      </p:sp>
      <p:pic>
        <p:nvPicPr>
          <p:cNvPr id="4" name="Picture 3">
            <a:extLst>
              <a:ext uri="{FF2B5EF4-FFF2-40B4-BE49-F238E27FC236}">
                <a16:creationId xmlns:a16="http://schemas.microsoft.com/office/drawing/2014/main" id="{36E1EFBE-5C8B-0443-A001-A8B210BFED57}"/>
              </a:ext>
            </a:extLst>
          </p:cNvPr>
          <p:cNvPicPr>
            <a:picLocks noChangeAspect="1"/>
          </p:cNvPicPr>
          <p:nvPr/>
        </p:nvPicPr>
        <p:blipFill>
          <a:blip r:embed="rId3"/>
          <a:stretch>
            <a:fillRect/>
          </a:stretch>
        </p:blipFill>
        <p:spPr>
          <a:xfrm>
            <a:off x="76200" y="4574066"/>
            <a:ext cx="2865475" cy="1953733"/>
          </a:xfrm>
          <a:prstGeom prst="rect">
            <a:avLst/>
          </a:prstGeom>
        </p:spPr>
      </p:pic>
      <p:pic>
        <p:nvPicPr>
          <p:cNvPr id="5" name="Picture 4">
            <a:extLst>
              <a:ext uri="{FF2B5EF4-FFF2-40B4-BE49-F238E27FC236}">
                <a16:creationId xmlns:a16="http://schemas.microsoft.com/office/drawing/2014/main" id="{2EBCADCC-EC08-6F29-871A-E69B98AA4A5C}"/>
              </a:ext>
            </a:extLst>
          </p:cNvPr>
          <p:cNvPicPr>
            <a:picLocks noChangeAspect="1"/>
          </p:cNvPicPr>
          <p:nvPr/>
        </p:nvPicPr>
        <p:blipFill>
          <a:blip r:embed="rId4"/>
          <a:stretch>
            <a:fillRect/>
          </a:stretch>
        </p:blipFill>
        <p:spPr>
          <a:xfrm>
            <a:off x="3078126" y="4617484"/>
            <a:ext cx="2865474" cy="1910316"/>
          </a:xfrm>
          <a:prstGeom prst="rect">
            <a:avLst/>
          </a:prstGeom>
        </p:spPr>
      </p:pic>
      <p:sp>
        <p:nvSpPr>
          <p:cNvPr id="7" name="Multiplication Sign 6">
            <a:extLst>
              <a:ext uri="{FF2B5EF4-FFF2-40B4-BE49-F238E27FC236}">
                <a16:creationId xmlns:a16="http://schemas.microsoft.com/office/drawing/2014/main" id="{1AC45B86-4EFF-1479-6E47-8D58CB8F3855}"/>
              </a:ext>
            </a:extLst>
          </p:cNvPr>
          <p:cNvSpPr/>
          <p:nvPr/>
        </p:nvSpPr>
        <p:spPr>
          <a:xfrm>
            <a:off x="-243663" y="4178005"/>
            <a:ext cx="3505200" cy="2789274"/>
          </a:xfrm>
          <a:prstGeom prst="mathMultiply">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4710093"/>
      </p:ext>
    </p:extLst>
  </p:cSld>
  <p:clrMapOvr>
    <a:masterClrMapping/>
  </p:clrMapOvr>
  <p:transition spd="slow">
    <p:dissolve/>
    <p:sndAc>
      <p:stSnd>
        <p:snd r:embed="rId2"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A101-94B7-E85E-646B-D09F2AFB9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513D5-A66A-2BD9-8B7D-68254845883D}"/>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br>
              <a:rPr lang="en-US" dirty="0"/>
            </a:br>
            <a:r>
              <a:rPr lang="en-US" b="1" dirty="0"/>
              <a:t>Offer Vs Serve, Lunch</a:t>
            </a:r>
          </a:p>
        </p:txBody>
      </p:sp>
      <p:sp>
        <p:nvSpPr>
          <p:cNvPr id="3" name="Content Placeholder 2">
            <a:extLst>
              <a:ext uri="{FF2B5EF4-FFF2-40B4-BE49-F238E27FC236}">
                <a16:creationId xmlns:a16="http://schemas.microsoft.com/office/drawing/2014/main" id="{856FC875-E3DB-B9BB-B21E-E3AC1ED3B90C}"/>
              </a:ext>
            </a:extLst>
          </p:cNvPr>
          <p:cNvSpPr>
            <a:spLocks noGrp="1"/>
          </p:cNvSpPr>
          <p:nvPr>
            <p:ph idx="1"/>
          </p:nvPr>
        </p:nvSpPr>
        <p:spPr>
          <a:xfrm>
            <a:off x="0" y="1524000"/>
            <a:ext cx="8839200" cy="5181600"/>
          </a:xfrm>
        </p:spPr>
        <p:txBody>
          <a:bodyPr>
            <a:normAutofit fontScale="92500" lnSpcReduction="10000"/>
          </a:bodyPr>
          <a:lstStyle/>
          <a:p>
            <a:r>
              <a:rPr lang="en-US" dirty="0"/>
              <a:t>Sodexo</a:t>
            </a:r>
          </a:p>
          <a:p>
            <a:pPr marL="228600" lvl="1" indent="0" algn="ctr">
              <a:lnSpc>
                <a:spcPct val="150000"/>
              </a:lnSpc>
              <a:buClr>
                <a:srgbClr val="FFFFFF"/>
              </a:buClr>
              <a:buNone/>
            </a:pPr>
            <a:r>
              <a:rPr lang="en-US" b="1" dirty="0">
                <a:solidFill>
                  <a:srgbClr val="FFFFFF"/>
                </a:solidFill>
              </a:rPr>
              <a:t>We o</a:t>
            </a:r>
            <a:r>
              <a:rPr lang="en-US" b="1" dirty="0"/>
              <a:t>ffer </a:t>
            </a:r>
            <a:r>
              <a:rPr lang="en-US" b="1" u="sng" dirty="0"/>
              <a:t>5 Items </a:t>
            </a:r>
            <a:r>
              <a:rPr lang="en-US" b="1" dirty="0"/>
              <a:t>from </a:t>
            </a:r>
            <a:r>
              <a:rPr lang="en-US" b="1" u="sng" dirty="0"/>
              <a:t>4 components </a:t>
            </a:r>
          </a:p>
          <a:p>
            <a:pPr marL="228600" lvl="1" indent="0">
              <a:lnSpc>
                <a:spcPct val="150000"/>
              </a:lnSpc>
              <a:buClr>
                <a:srgbClr val="FFFFFF"/>
              </a:buClr>
              <a:buNone/>
            </a:pPr>
            <a:r>
              <a:rPr lang="en-US" b="1" dirty="0"/>
              <a:t>Fruit/Vegetable: offer 2!  salad or carrots or banana or watermelon</a:t>
            </a:r>
          </a:p>
          <a:p>
            <a:pPr marL="228600" lvl="1" indent="0">
              <a:lnSpc>
                <a:spcPct val="150000"/>
              </a:lnSpc>
              <a:buClr>
                <a:srgbClr val="FFFFFF"/>
              </a:buClr>
              <a:buNone/>
            </a:pPr>
            <a:r>
              <a:rPr lang="en-US" b="1" dirty="0"/>
              <a:t>Milk			Grain 			Meat/meat alternative  </a:t>
            </a:r>
          </a:p>
          <a:p>
            <a:pPr marL="228600" lvl="1" indent="0" algn="ctr">
              <a:lnSpc>
                <a:spcPct val="150000"/>
              </a:lnSpc>
              <a:buClr>
                <a:srgbClr val="FFFFFF"/>
              </a:buClr>
              <a:buNone/>
            </a:pPr>
            <a:r>
              <a:rPr lang="en-US" sz="2600" b="1" dirty="0"/>
              <a:t>Campers Must Take 3 components!</a:t>
            </a:r>
            <a:endParaRPr lang="en-US" sz="2600"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p:txBody>
      </p:sp>
      <p:pic>
        <p:nvPicPr>
          <p:cNvPr id="4" name="Picture 3">
            <a:extLst>
              <a:ext uri="{FF2B5EF4-FFF2-40B4-BE49-F238E27FC236}">
                <a16:creationId xmlns:a16="http://schemas.microsoft.com/office/drawing/2014/main" id="{4AE1880E-F58A-77AF-8B15-8D3E40F01E9E}"/>
              </a:ext>
            </a:extLst>
          </p:cNvPr>
          <p:cNvPicPr>
            <a:picLocks noChangeAspect="1"/>
          </p:cNvPicPr>
          <p:nvPr/>
        </p:nvPicPr>
        <p:blipFill>
          <a:blip r:embed="rId3"/>
          <a:stretch>
            <a:fillRect/>
          </a:stretch>
        </p:blipFill>
        <p:spPr>
          <a:xfrm>
            <a:off x="76200" y="4574066"/>
            <a:ext cx="2865475" cy="1953733"/>
          </a:xfrm>
          <a:prstGeom prst="rect">
            <a:avLst/>
          </a:prstGeom>
        </p:spPr>
      </p:pic>
      <p:pic>
        <p:nvPicPr>
          <p:cNvPr id="5" name="Picture 4">
            <a:extLst>
              <a:ext uri="{FF2B5EF4-FFF2-40B4-BE49-F238E27FC236}">
                <a16:creationId xmlns:a16="http://schemas.microsoft.com/office/drawing/2014/main" id="{FF8762C3-DC65-094D-4220-4909406B51AE}"/>
              </a:ext>
            </a:extLst>
          </p:cNvPr>
          <p:cNvPicPr>
            <a:picLocks noChangeAspect="1"/>
          </p:cNvPicPr>
          <p:nvPr/>
        </p:nvPicPr>
        <p:blipFill>
          <a:blip r:embed="rId4"/>
          <a:stretch>
            <a:fillRect/>
          </a:stretch>
        </p:blipFill>
        <p:spPr>
          <a:xfrm>
            <a:off x="3078126" y="4617484"/>
            <a:ext cx="2865474" cy="1910316"/>
          </a:xfrm>
          <a:prstGeom prst="rect">
            <a:avLst/>
          </a:prstGeom>
        </p:spPr>
      </p:pic>
      <p:pic>
        <p:nvPicPr>
          <p:cNvPr id="6" name="Picture 5">
            <a:extLst>
              <a:ext uri="{FF2B5EF4-FFF2-40B4-BE49-F238E27FC236}">
                <a16:creationId xmlns:a16="http://schemas.microsoft.com/office/drawing/2014/main" id="{3740EE64-7933-6841-EECB-92CA6D059EDD}"/>
              </a:ext>
            </a:extLst>
          </p:cNvPr>
          <p:cNvPicPr>
            <a:picLocks noChangeAspect="1"/>
          </p:cNvPicPr>
          <p:nvPr/>
        </p:nvPicPr>
        <p:blipFill>
          <a:blip r:embed="rId5"/>
          <a:stretch>
            <a:fillRect/>
          </a:stretch>
        </p:blipFill>
        <p:spPr>
          <a:xfrm>
            <a:off x="6096000" y="4597400"/>
            <a:ext cx="2933700" cy="1955800"/>
          </a:xfrm>
          <a:prstGeom prst="rect">
            <a:avLst/>
          </a:prstGeom>
        </p:spPr>
      </p:pic>
      <p:sp>
        <p:nvSpPr>
          <p:cNvPr id="7" name="Multiplication Sign 6">
            <a:extLst>
              <a:ext uri="{FF2B5EF4-FFF2-40B4-BE49-F238E27FC236}">
                <a16:creationId xmlns:a16="http://schemas.microsoft.com/office/drawing/2014/main" id="{6959B51B-3EDD-3BA0-3748-5486D5969B70}"/>
              </a:ext>
            </a:extLst>
          </p:cNvPr>
          <p:cNvSpPr/>
          <p:nvPr/>
        </p:nvSpPr>
        <p:spPr>
          <a:xfrm>
            <a:off x="-243663" y="4178005"/>
            <a:ext cx="3505200" cy="2789274"/>
          </a:xfrm>
          <a:prstGeom prst="mathMultiply">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heckmark with solid fill">
            <a:extLst>
              <a:ext uri="{FF2B5EF4-FFF2-40B4-BE49-F238E27FC236}">
                <a16:creationId xmlns:a16="http://schemas.microsoft.com/office/drawing/2014/main" id="{6DE2FF79-8446-F77C-54E7-7AE5340B89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6968" y="4343400"/>
            <a:ext cx="2362200" cy="2362200"/>
          </a:xfrm>
          <a:prstGeom prst="rect">
            <a:avLst/>
          </a:prstGeom>
        </p:spPr>
      </p:pic>
    </p:spTree>
    <p:extLst>
      <p:ext uri="{BB962C8B-B14F-4D97-AF65-F5344CB8AC3E}">
        <p14:creationId xmlns:p14="http://schemas.microsoft.com/office/powerpoint/2010/main" val="3966930593"/>
      </p:ext>
    </p:extLst>
  </p:cSld>
  <p:clrMapOvr>
    <a:masterClrMapping/>
  </p:clrMapOvr>
  <p:transition spd="slow">
    <p:dissolve/>
    <p:sndAc>
      <p:stSnd>
        <p:snd r:embed="rId2" name="chimes.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BC46A-901E-0C07-90B9-38BE71E70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F43C7-BF43-C478-89E3-FE0C85F9680E}"/>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br>
              <a:rPr lang="en-US" dirty="0"/>
            </a:br>
            <a:r>
              <a:rPr lang="en-US" b="1" dirty="0"/>
              <a:t>Offer Vs Serve, Lunch</a:t>
            </a:r>
          </a:p>
        </p:txBody>
      </p:sp>
      <p:sp>
        <p:nvSpPr>
          <p:cNvPr id="3" name="Content Placeholder 2">
            <a:extLst>
              <a:ext uri="{FF2B5EF4-FFF2-40B4-BE49-F238E27FC236}">
                <a16:creationId xmlns:a16="http://schemas.microsoft.com/office/drawing/2014/main" id="{94E2136E-53FE-CB7B-0DF5-E047F9642DDD}"/>
              </a:ext>
            </a:extLst>
          </p:cNvPr>
          <p:cNvSpPr>
            <a:spLocks noGrp="1"/>
          </p:cNvSpPr>
          <p:nvPr>
            <p:ph idx="1"/>
          </p:nvPr>
        </p:nvSpPr>
        <p:spPr>
          <a:xfrm>
            <a:off x="0" y="1524000"/>
            <a:ext cx="8839200" cy="5181600"/>
          </a:xfrm>
        </p:spPr>
        <p:txBody>
          <a:bodyPr>
            <a:normAutofit fontScale="92500" lnSpcReduction="10000"/>
          </a:bodyPr>
          <a:lstStyle/>
          <a:p>
            <a:r>
              <a:rPr lang="en-US" dirty="0"/>
              <a:t>Sodexo</a:t>
            </a:r>
          </a:p>
          <a:p>
            <a:pPr marL="228600" lvl="1" indent="0" algn="ctr">
              <a:lnSpc>
                <a:spcPct val="150000"/>
              </a:lnSpc>
              <a:buClr>
                <a:srgbClr val="FFFFFF"/>
              </a:buClr>
              <a:buNone/>
            </a:pPr>
            <a:r>
              <a:rPr lang="en-US" b="1" dirty="0">
                <a:solidFill>
                  <a:srgbClr val="FFFFFF"/>
                </a:solidFill>
              </a:rPr>
              <a:t>We o</a:t>
            </a:r>
            <a:r>
              <a:rPr lang="en-US" b="1" dirty="0"/>
              <a:t>ffer </a:t>
            </a:r>
            <a:r>
              <a:rPr lang="en-US" b="1" u="sng" dirty="0"/>
              <a:t>5 Items </a:t>
            </a:r>
            <a:r>
              <a:rPr lang="en-US" b="1" dirty="0"/>
              <a:t>from </a:t>
            </a:r>
            <a:r>
              <a:rPr lang="en-US" b="1" u="sng" dirty="0"/>
              <a:t>4 components </a:t>
            </a:r>
          </a:p>
          <a:p>
            <a:pPr marL="228600" lvl="1" indent="0">
              <a:lnSpc>
                <a:spcPct val="150000"/>
              </a:lnSpc>
              <a:buClr>
                <a:srgbClr val="FFFFFF"/>
              </a:buClr>
              <a:buNone/>
            </a:pPr>
            <a:r>
              <a:rPr lang="en-US" b="1" dirty="0"/>
              <a:t>Fruit/Vegetable: offer 2!  salad or carrots or banana or watermelon</a:t>
            </a:r>
          </a:p>
          <a:p>
            <a:pPr marL="228600" lvl="1" indent="0">
              <a:lnSpc>
                <a:spcPct val="150000"/>
              </a:lnSpc>
              <a:buClr>
                <a:srgbClr val="FFFFFF"/>
              </a:buClr>
              <a:buNone/>
            </a:pPr>
            <a:r>
              <a:rPr lang="en-US" b="1" dirty="0"/>
              <a:t>Milk			Grain 			Meat/meat alternative  </a:t>
            </a:r>
          </a:p>
          <a:p>
            <a:pPr marL="228600" lvl="1" indent="0" algn="ctr">
              <a:lnSpc>
                <a:spcPct val="150000"/>
              </a:lnSpc>
              <a:buClr>
                <a:srgbClr val="FFFFFF"/>
              </a:buClr>
              <a:buNone/>
            </a:pPr>
            <a:r>
              <a:rPr lang="en-US" sz="2600" b="1" dirty="0"/>
              <a:t>Campers Must Take 3 components!</a:t>
            </a:r>
            <a:endParaRPr lang="en-US" sz="2600"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a:p>
            <a:pPr marL="228600" lvl="1" indent="0">
              <a:buClr>
                <a:srgbClr val="FFFFFF"/>
              </a:buClr>
              <a:buNone/>
            </a:pPr>
            <a:r>
              <a:rPr lang="en-US" dirty="0">
                <a:solidFill>
                  <a:srgbClr val="FFFFFF"/>
                </a:solidFill>
              </a:rPr>
              <a:t>  </a:t>
            </a: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endParaRPr lang="en-US" dirty="0">
              <a:solidFill>
                <a:srgbClr val="FFFFFF"/>
              </a:solidFill>
            </a:endParaRPr>
          </a:p>
          <a:p>
            <a:pPr marL="228600" lvl="1" indent="0">
              <a:buClr>
                <a:srgbClr val="FFFFFF"/>
              </a:buClr>
              <a:buNone/>
            </a:pPr>
            <a:r>
              <a:rPr lang="en-US" dirty="0">
                <a:solidFill>
                  <a:srgbClr val="FFFFFF"/>
                </a:solidFill>
              </a:rPr>
              <a:t> </a:t>
            </a:r>
          </a:p>
        </p:txBody>
      </p:sp>
      <p:pic>
        <p:nvPicPr>
          <p:cNvPr id="4" name="Picture 3">
            <a:extLst>
              <a:ext uri="{FF2B5EF4-FFF2-40B4-BE49-F238E27FC236}">
                <a16:creationId xmlns:a16="http://schemas.microsoft.com/office/drawing/2014/main" id="{2C1EB70B-B45B-3E07-A23D-A1533CA4A46B}"/>
              </a:ext>
            </a:extLst>
          </p:cNvPr>
          <p:cNvPicPr>
            <a:picLocks noChangeAspect="1"/>
          </p:cNvPicPr>
          <p:nvPr/>
        </p:nvPicPr>
        <p:blipFill>
          <a:blip r:embed="rId3"/>
          <a:stretch>
            <a:fillRect/>
          </a:stretch>
        </p:blipFill>
        <p:spPr>
          <a:xfrm>
            <a:off x="76200" y="4574066"/>
            <a:ext cx="2865475" cy="1953733"/>
          </a:xfrm>
          <a:prstGeom prst="rect">
            <a:avLst/>
          </a:prstGeom>
        </p:spPr>
      </p:pic>
      <p:pic>
        <p:nvPicPr>
          <p:cNvPr id="5" name="Picture 4">
            <a:extLst>
              <a:ext uri="{FF2B5EF4-FFF2-40B4-BE49-F238E27FC236}">
                <a16:creationId xmlns:a16="http://schemas.microsoft.com/office/drawing/2014/main" id="{1274C2FC-2BD6-81E3-2C43-8D5554B66311}"/>
              </a:ext>
            </a:extLst>
          </p:cNvPr>
          <p:cNvPicPr>
            <a:picLocks noChangeAspect="1"/>
          </p:cNvPicPr>
          <p:nvPr/>
        </p:nvPicPr>
        <p:blipFill>
          <a:blip r:embed="rId4"/>
          <a:stretch>
            <a:fillRect/>
          </a:stretch>
        </p:blipFill>
        <p:spPr>
          <a:xfrm>
            <a:off x="3078126" y="4617484"/>
            <a:ext cx="2865474" cy="1910316"/>
          </a:xfrm>
          <a:prstGeom prst="rect">
            <a:avLst/>
          </a:prstGeom>
        </p:spPr>
      </p:pic>
      <p:pic>
        <p:nvPicPr>
          <p:cNvPr id="6" name="Picture 5">
            <a:extLst>
              <a:ext uri="{FF2B5EF4-FFF2-40B4-BE49-F238E27FC236}">
                <a16:creationId xmlns:a16="http://schemas.microsoft.com/office/drawing/2014/main" id="{92CA07A2-53D4-0857-172E-1D75A6C2CEFD}"/>
              </a:ext>
            </a:extLst>
          </p:cNvPr>
          <p:cNvPicPr>
            <a:picLocks noChangeAspect="1"/>
          </p:cNvPicPr>
          <p:nvPr/>
        </p:nvPicPr>
        <p:blipFill>
          <a:blip r:embed="rId5"/>
          <a:stretch>
            <a:fillRect/>
          </a:stretch>
        </p:blipFill>
        <p:spPr>
          <a:xfrm>
            <a:off x="6096000" y="4597400"/>
            <a:ext cx="2933700" cy="1955800"/>
          </a:xfrm>
          <a:prstGeom prst="rect">
            <a:avLst/>
          </a:prstGeom>
        </p:spPr>
      </p:pic>
      <p:sp>
        <p:nvSpPr>
          <p:cNvPr id="7" name="Multiplication Sign 6">
            <a:extLst>
              <a:ext uri="{FF2B5EF4-FFF2-40B4-BE49-F238E27FC236}">
                <a16:creationId xmlns:a16="http://schemas.microsoft.com/office/drawing/2014/main" id="{678D7A71-1113-5465-CCF9-24175AE9CEB6}"/>
              </a:ext>
            </a:extLst>
          </p:cNvPr>
          <p:cNvSpPr/>
          <p:nvPr/>
        </p:nvSpPr>
        <p:spPr>
          <a:xfrm>
            <a:off x="-243663" y="4178005"/>
            <a:ext cx="3505200" cy="2789274"/>
          </a:xfrm>
          <a:prstGeom prst="mathMultiply">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heckmark with solid fill">
            <a:extLst>
              <a:ext uri="{FF2B5EF4-FFF2-40B4-BE49-F238E27FC236}">
                <a16:creationId xmlns:a16="http://schemas.microsoft.com/office/drawing/2014/main" id="{F2C4B0DD-9DF8-CF22-CCE1-A12805A5A3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6968" y="4343400"/>
            <a:ext cx="2362200" cy="2362200"/>
          </a:xfrm>
          <a:prstGeom prst="rect">
            <a:avLst/>
          </a:prstGeom>
        </p:spPr>
      </p:pic>
      <p:pic>
        <p:nvPicPr>
          <p:cNvPr id="9" name="Graphic 8" descr="Checkmark with solid fill">
            <a:extLst>
              <a:ext uri="{FF2B5EF4-FFF2-40B4-BE49-F238E27FC236}">
                <a16:creationId xmlns:a16="http://schemas.microsoft.com/office/drawing/2014/main" id="{A2DBE718-47C5-5443-4FAC-1BA20275B2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1684" y="4391542"/>
            <a:ext cx="2362200" cy="2362200"/>
          </a:xfrm>
          <a:prstGeom prst="rect">
            <a:avLst/>
          </a:prstGeom>
        </p:spPr>
      </p:pic>
    </p:spTree>
    <p:extLst>
      <p:ext uri="{BB962C8B-B14F-4D97-AF65-F5344CB8AC3E}">
        <p14:creationId xmlns:p14="http://schemas.microsoft.com/office/powerpoint/2010/main" val="18745112"/>
      </p:ext>
    </p:extLst>
  </p:cSld>
  <p:clrMapOvr>
    <a:masterClrMapping/>
  </p:clrMapOvr>
  <p:transition spd="slow">
    <p:dissolve/>
    <p:sndAc>
      <p:stSnd>
        <p:snd r:embed="rId2"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239000" cy="777240"/>
          </a:xfrm>
        </p:spPr>
        <p:txBody>
          <a:bodyPr>
            <a:normAutofit fontScale="90000"/>
          </a:bodyPr>
          <a:lstStyle/>
          <a:p>
            <a:r>
              <a:rPr lang="en-US" dirty="0"/>
              <a:t>CSDE… </a:t>
            </a:r>
            <a:br>
              <a:rPr lang="en-US" dirty="0"/>
            </a:br>
            <a:r>
              <a:rPr lang="en-US" dirty="0"/>
              <a:t>Monitor responsibilities</a:t>
            </a:r>
          </a:p>
        </p:txBody>
      </p:sp>
      <p:sp>
        <p:nvSpPr>
          <p:cNvPr id="3" name="Content Placeholder 2"/>
          <p:cNvSpPr>
            <a:spLocks noGrp="1"/>
          </p:cNvSpPr>
          <p:nvPr>
            <p:ph idx="1"/>
          </p:nvPr>
        </p:nvSpPr>
        <p:spPr>
          <a:xfrm>
            <a:off x="457200" y="2057400"/>
            <a:ext cx="7239000" cy="4398336"/>
          </a:xfrm>
        </p:spPr>
        <p:txBody>
          <a:bodyPr>
            <a:normAutofit fontScale="85000" lnSpcReduction="20000"/>
          </a:bodyPr>
          <a:lstStyle/>
          <a:p>
            <a:pPr marL="0" indent="0">
              <a:lnSpc>
                <a:spcPct val="150000"/>
              </a:lnSpc>
              <a:buNone/>
            </a:pPr>
            <a:r>
              <a:rPr lang="en-US" dirty="0"/>
              <a:t>Duties and Authority include:</a:t>
            </a:r>
          </a:p>
          <a:p>
            <a:pPr>
              <a:lnSpc>
                <a:spcPct val="150000"/>
              </a:lnSpc>
            </a:pPr>
            <a:r>
              <a:rPr lang="en-US" dirty="0"/>
              <a:t>Nondiscrimination / Civil rights:  Poster visible</a:t>
            </a:r>
          </a:p>
          <a:p>
            <a:pPr>
              <a:lnSpc>
                <a:spcPct val="150000"/>
              </a:lnSpc>
            </a:pPr>
            <a:r>
              <a:rPr lang="en-US" dirty="0"/>
              <a:t>Conduct site visits and reviews</a:t>
            </a:r>
          </a:p>
          <a:p>
            <a:pPr>
              <a:lnSpc>
                <a:spcPct val="150000"/>
              </a:lnSpc>
            </a:pPr>
            <a:r>
              <a:rPr lang="en-US" dirty="0"/>
              <a:t>Monitoring schedules, reporting and recordkeeping procedures</a:t>
            </a:r>
          </a:p>
          <a:p>
            <a:pPr>
              <a:lnSpc>
                <a:spcPct val="150000"/>
              </a:lnSpc>
            </a:pPr>
            <a:r>
              <a:rPr lang="en-US" dirty="0"/>
              <a:t>Follow-up procedures and office procedures</a:t>
            </a:r>
          </a:p>
          <a:p>
            <a:pPr>
              <a:lnSpc>
                <a:spcPct val="150000"/>
              </a:lnSpc>
            </a:pPr>
            <a:r>
              <a:rPr lang="en-US" dirty="0"/>
              <a:t>Local sanitation and health laws</a:t>
            </a:r>
          </a:p>
          <a:p>
            <a:pPr>
              <a:lnSpc>
                <a:spcPct val="150000"/>
              </a:lnSpc>
            </a:pPr>
            <a:r>
              <a:rPr lang="en-US" dirty="0"/>
              <a:t>Reporting racial/ethnic data</a:t>
            </a:r>
          </a:p>
          <a:p>
            <a:pPr>
              <a:lnSpc>
                <a:spcPct val="150000"/>
              </a:lnSpc>
            </a:pPr>
            <a:r>
              <a:rPr lang="en-US" dirty="0"/>
              <a:t>Personal safety precautions</a:t>
            </a:r>
          </a:p>
        </p:txBody>
      </p:sp>
    </p:spTree>
  </p:cSld>
  <p:clrMapOvr>
    <a:masterClrMapping/>
  </p:clrMapOvr>
  <p:transition spd="slow">
    <p:comb/>
    <p:sndAc>
      <p:stSnd>
        <p:snd r:embed="rId2" name="laser.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467600" cy="762000"/>
          </a:xfrm>
        </p:spPr>
        <p:txBody>
          <a:bodyPr>
            <a:normAutofit fontScale="90000"/>
          </a:bodyPr>
          <a:lstStyle/>
          <a:p>
            <a:r>
              <a:rPr lang="en-US" dirty="0"/>
              <a:t>Camp Shriver…</a:t>
            </a:r>
            <a:br>
              <a:rPr lang="en-US" dirty="0"/>
            </a:br>
            <a:r>
              <a:rPr lang="en-US" dirty="0"/>
              <a:t>Recordkeeping requirements</a:t>
            </a:r>
          </a:p>
        </p:txBody>
      </p:sp>
      <p:sp>
        <p:nvSpPr>
          <p:cNvPr id="3" name="Content Placeholder 2"/>
          <p:cNvSpPr>
            <a:spLocks noGrp="1"/>
          </p:cNvSpPr>
          <p:nvPr>
            <p:ph idx="1"/>
          </p:nvPr>
        </p:nvSpPr>
        <p:spPr/>
        <p:txBody>
          <a:bodyPr>
            <a:normAutofit fontScale="92500"/>
          </a:bodyPr>
          <a:lstStyle/>
          <a:p>
            <a:pPr>
              <a:lnSpc>
                <a:spcPct val="150000"/>
              </a:lnSpc>
            </a:pPr>
            <a:r>
              <a:rPr lang="en-US" dirty="0"/>
              <a:t>Daily recordkeeping requirements</a:t>
            </a:r>
          </a:p>
          <a:p>
            <a:pPr>
              <a:lnSpc>
                <a:spcPct val="150000"/>
              </a:lnSpc>
            </a:pPr>
            <a:r>
              <a:rPr lang="en-US" dirty="0"/>
              <a:t>Delivery receipts</a:t>
            </a:r>
          </a:p>
          <a:p>
            <a:pPr>
              <a:lnSpc>
                <a:spcPct val="150000"/>
              </a:lnSpc>
            </a:pPr>
            <a:r>
              <a:rPr lang="en-US" dirty="0"/>
              <a:t>Seconds, leftovers and spoiled meals</a:t>
            </a:r>
          </a:p>
          <a:p>
            <a:pPr>
              <a:lnSpc>
                <a:spcPct val="150000"/>
              </a:lnSpc>
            </a:pPr>
            <a:r>
              <a:rPr lang="en-US" dirty="0"/>
              <a:t>Daily labor- actual time spent on food service and time and attendance records</a:t>
            </a:r>
          </a:p>
          <a:p>
            <a:pPr>
              <a:lnSpc>
                <a:spcPct val="150000"/>
              </a:lnSpc>
            </a:pPr>
            <a:r>
              <a:rPr lang="en-US" dirty="0"/>
              <a:t>Collection of daily record forms</a:t>
            </a:r>
          </a:p>
          <a:p>
            <a:pPr>
              <a:lnSpc>
                <a:spcPct val="150000"/>
              </a:lnSpc>
            </a:pPr>
            <a:r>
              <a:rPr lang="en-US" dirty="0"/>
              <a:t>Maintain copies of meal service forms</a:t>
            </a:r>
          </a:p>
        </p:txBody>
      </p:sp>
    </p:spTree>
  </p:cSld>
  <p:clrMapOvr>
    <a:masterClrMapping/>
  </p:clrMapOvr>
  <p:transition spd="slow">
    <p:pull dir="lu"/>
    <p:sndAc>
      <p:stSnd>
        <p:snd r:embed="rId2" name="push.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467600" cy="762000"/>
          </a:xfrm>
        </p:spPr>
        <p:txBody>
          <a:bodyPr>
            <a:normAutofit fontScale="90000"/>
          </a:bodyPr>
          <a:lstStyle/>
          <a:p>
            <a:r>
              <a:rPr lang="en-US" dirty="0"/>
              <a:t>Camp Shriver…</a:t>
            </a:r>
            <a:br>
              <a:rPr lang="en-US" dirty="0"/>
            </a:br>
            <a:r>
              <a:rPr lang="en-US" dirty="0"/>
              <a:t>Civil Rights Requirements</a:t>
            </a:r>
          </a:p>
        </p:txBody>
      </p:sp>
      <p:sp>
        <p:nvSpPr>
          <p:cNvPr id="3" name="Content Placeholder 2"/>
          <p:cNvSpPr>
            <a:spLocks noGrp="1"/>
          </p:cNvSpPr>
          <p:nvPr>
            <p:ph idx="1"/>
          </p:nvPr>
        </p:nvSpPr>
        <p:spPr>
          <a:xfrm>
            <a:off x="228600" y="1828800"/>
            <a:ext cx="8610600" cy="4876800"/>
          </a:xfrm>
        </p:spPr>
        <p:txBody>
          <a:bodyPr>
            <a:noAutofit/>
          </a:bodyPr>
          <a:lstStyle/>
          <a:p>
            <a:pPr>
              <a:lnSpc>
                <a:spcPct val="150000"/>
              </a:lnSpc>
            </a:pPr>
            <a:r>
              <a:rPr lang="en-US" sz="15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p>
          <a:p>
            <a:pPr>
              <a:lnSpc>
                <a:spcPct val="150000"/>
              </a:lnSpc>
            </a:pPr>
            <a:r>
              <a:rPr lang="en-US" sz="1500" dirty="0"/>
              <a:t>Persons with disabilities who require alternative means of communication for program information,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 </a:t>
            </a:r>
          </a:p>
          <a:p>
            <a:pPr>
              <a:lnSpc>
                <a:spcPct val="150000"/>
              </a:lnSpc>
            </a:pPr>
            <a:r>
              <a:rPr lang="en-US" sz="1500" dirty="0"/>
              <a:t>Participants have a right to file a program complaint of discrimination, contact USA for more information online at: http://www.ascr.usda.gov/complaint_filing_cust.html or call (866) 632-9992.</a:t>
            </a:r>
          </a:p>
        </p:txBody>
      </p:sp>
    </p:spTree>
    <p:extLst>
      <p:ext uri="{BB962C8B-B14F-4D97-AF65-F5344CB8AC3E}">
        <p14:creationId xmlns:p14="http://schemas.microsoft.com/office/powerpoint/2010/main" val="2097506439"/>
      </p:ext>
    </p:extLst>
  </p:cSld>
  <p:clrMapOvr>
    <a:masterClrMapping/>
  </p:clrMapOvr>
  <p:transition spd="slow">
    <p:pull dir="lu"/>
    <p:sndAc>
      <p:stSnd>
        <p:snd r:embed="rId2" name="push.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39000" cy="701040"/>
          </a:xfrm>
        </p:spPr>
        <p:txBody>
          <a:bodyPr/>
          <a:lstStyle/>
          <a:p>
            <a:r>
              <a:rPr lang="en-US" dirty="0"/>
              <a:t>Other policies/issues</a:t>
            </a:r>
          </a:p>
        </p:txBody>
      </p:sp>
      <p:sp>
        <p:nvSpPr>
          <p:cNvPr id="3" name="Content Placeholder 2"/>
          <p:cNvSpPr>
            <a:spLocks noGrp="1"/>
          </p:cNvSpPr>
          <p:nvPr>
            <p:ph idx="1"/>
          </p:nvPr>
        </p:nvSpPr>
        <p:spPr/>
        <p:txBody>
          <a:bodyPr>
            <a:normAutofit fontScale="92500" lnSpcReduction="10000"/>
          </a:bodyPr>
          <a:lstStyle/>
          <a:p>
            <a:pPr>
              <a:lnSpc>
                <a:spcPct val="150000"/>
              </a:lnSpc>
            </a:pPr>
            <a:r>
              <a:rPr lang="en-US" dirty="0"/>
              <a:t>What to do in inclement weather?</a:t>
            </a:r>
          </a:p>
          <a:p>
            <a:pPr>
              <a:lnSpc>
                <a:spcPct val="150000"/>
              </a:lnSpc>
            </a:pPr>
            <a:r>
              <a:rPr lang="en-US" dirty="0"/>
              <a:t>How to handle unauthorized adults eating meals?</a:t>
            </a:r>
          </a:p>
          <a:p>
            <a:pPr>
              <a:lnSpc>
                <a:spcPct val="150000"/>
              </a:lnSpc>
            </a:pPr>
            <a:r>
              <a:rPr lang="en-US" dirty="0"/>
              <a:t>Follow Camp Shriver procedures for:</a:t>
            </a:r>
          </a:p>
          <a:p>
            <a:pPr lvl="1">
              <a:lnSpc>
                <a:spcPct val="150000"/>
              </a:lnSpc>
            </a:pPr>
            <a:r>
              <a:rPr lang="en-US" dirty="0"/>
              <a:t>Handling discipline / corrective action</a:t>
            </a:r>
          </a:p>
          <a:p>
            <a:pPr lvl="1">
              <a:lnSpc>
                <a:spcPct val="150000"/>
              </a:lnSpc>
            </a:pPr>
            <a:r>
              <a:rPr lang="en-US" dirty="0"/>
              <a:t>Reviewing equipment, facilities and materials available for recreational activities</a:t>
            </a:r>
          </a:p>
          <a:p>
            <a:pPr lvl="1">
              <a:lnSpc>
                <a:spcPct val="150000"/>
              </a:lnSpc>
            </a:pPr>
            <a:r>
              <a:rPr lang="en-US" dirty="0"/>
              <a:t>Trash removal requirements</a:t>
            </a:r>
          </a:p>
          <a:p>
            <a:pPr>
              <a:lnSpc>
                <a:spcPct val="150000"/>
              </a:lnSpc>
            </a:pPr>
            <a:r>
              <a:rPr lang="en-US" dirty="0"/>
              <a:t>Supervision for onsite consumption of meals</a:t>
            </a:r>
          </a:p>
        </p:txBody>
      </p:sp>
    </p:spTree>
  </p:cSld>
  <p:clrMapOvr>
    <a:masterClrMapping/>
  </p:clrMapOvr>
  <p:transition spd="slow">
    <p:sndAc>
      <p:stSnd>
        <p:snd r:embed="rId2" name="push.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848600" cy="777240"/>
          </a:xfrm>
        </p:spPr>
        <p:txBody>
          <a:bodyPr>
            <a:normAutofit/>
          </a:bodyPr>
          <a:lstStyle/>
          <a:p>
            <a:pPr algn="ctr"/>
            <a:r>
              <a:rPr lang="en-US" dirty="0"/>
              <a:t>Why?</a:t>
            </a:r>
          </a:p>
        </p:txBody>
      </p:sp>
      <p:sp>
        <p:nvSpPr>
          <p:cNvPr id="3" name="Content Placeholder 2"/>
          <p:cNvSpPr>
            <a:spLocks noGrp="1"/>
          </p:cNvSpPr>
          <p:nvPr>
            <p:ph idx="1"/>
          </p:nvPr>
        </p:nvSpPr>
        <p:spPr/>
        <p:txBody>
          <a:bodyPr>
            <a:normAutofit/>
          </a:bodyPr>
          <a:lstStyle/>
          <a:p>
            <a:pPr>
              <a:lnSpc>
                <a:spcPct val="150000"/>
              </a:lnSpc>
            </a:pPr>
            <a:r>
              <a:rPr lang="en-US" dirty="0"/>
              <a:t>Because there </a:t>
            </a:r>
            <a:r>
              <a:rPr lang="en-US" b="1" u="sng" dirty="0"/>
              <a:t>WILL</a:t>
            </a:r>
            <a:r>
              <a:rPr lang="en-US" dirty="0"/>
              <a:t> be a surprise visit from the MA Dept Of Education this summer! . . . Or will there?? </a:t>
            </a:r>
            <a:r>
              <a:rPr lang="en-US" b="1" dirty="0"/>
              <a:t>THERE WILL BE!!!</a:t>
            </a:r>
          </a:p>
          <a:p>
            <a:pPr>
              <a:lnSpc>
                <a:spcPct val="150000"/>
              </a:lnSpc>
              <a:buNone/>
            </a:pPr>
            <a:endParaRPr lang="en-US" b="1" u="sng" dirty="0"/>
          </a:p>
          <a:p>
            <a:pPr>
              <a:lnSpc>
                <a:spcPct val="150000"/>
              </a:lnSpc>
            </a:pPr>
            <a:r>
              <a:rPr lang="en-US" dirty="0"/>
              <a:t>It is very important to demonstrate:</a:t>
            </a:r>
          </a:p>
          <a:p>
            <a:pPr lvl="1">
              <a:lnSpc>
                <a:spcPct val="150000"/>
              </a:lnSpc>
            </a:pPr>
            <a:r>
              <a:rPr lang="en-US" dirty="0"/>
              <a:t>accurate records, especially meal counts</a:t>
            </a:r>
          </a:p>
          <a:p>
            <a:pPr lvl="1">
              <a:lnSpc>
                <a:spcPct val="150000"/>
              </a:lnSpc>
            </a:pPr>
            <a:r>
              <a:rPr lang="en-US" dirty="0"/>
              <a:t>that Camp Shriver is complying with all MA DOE policies</a:t>
            </a:r>
          </a:p>
          <a:p>
            <a:pPr lvl="1">
              <a:lnSpc>
                <a:spcPct val="150000"/>
              </a:lnSpc>
            </a:pPr>
            <a:r>
              <a:rPr lang="en-US" dirty="0"/>
              <a:t>that you understand your role in these policies</a:t>
            </a:r>
          </a:p>
        </p:txBody>
      </p:sp>
    </p:spTree>
  </p:cSld>
  <p:clrMapOvr>
    <a:masterClrMapping/>
  </p:clrMapOvr>
  <p:transition spd="slow">
    <p:wheel spokes="8"/>
    <p:sndAc>
      <p:stSnd>
        <p:snd r:embed="rId2" name="drumroll.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39000" cy="624840"/>
          </a:xfrm>
        </p:spPr>
        <p:txBody>
          <a:bodyPr>
            <a:normAutofit/>
          </a:bodyPr>
          <a:lstStyle/>
          <a:p>
            <a:r>
              <a:rPr lang="en-US" dirty="0"/>
              <a:t>Other policies/issues</a:t>
            </a:r>
          </a:p>
        </p:txBody>
      </p:sp>
      <p:sp>
        <p:nvSpPr>
          <p:cNvPr id="3" name="Content Placeholder 2"/>
          <p:cNvSpPr>
            <a:spLocks noGrp="1"/>
          </p:cNvSpPr>
          <p:nvPr>
            <p:ph idx="1"/>
          </p:nvPr>
        </p:nvSpPr>
        <p:spPr/>
        <p:txBody>
          <a:bodyPr>
            <a:normAutofit fontScale="85000" lnSpcReduction="10000"/>
          </a:bodyPr>
          <a:lstStyle/>
          <a:p>
            <a:pPr>
              <a:lnSpc>
                <a:spcPct val="150000"/>
              </a:lnSpc>
            </a:pPr>
            <a:r>
              <a:rPr lang="en-US" dirty="0"/>
              <a:t>Nutrition and Health Education</a:t>
            </a:r>
          </a:p>
          <a:p>
            <a:pPr lvl="1">
              <a:lnSpc>
                <a:spcPct val="150000"/>
              </a:lnSpc>
            </a:pPr>
            <a:r>
              <a:rPr lang="en-US" dirty="0"/>
              <a:t>Pre-planned menu follows MA DOE standards</a:t>
            </a:r>
          </a:p>
          <a:p>
            <a:pPr lvl="1">
              <a:lnSpc>
                <a:spcPct val="150000"/>
              </a:lnSpc>
            </a:pPr>
            <a:r>
              <a:rPr lang="en-US" dirty="0"/>
              <a:t>Nutrition lessons happen informally throughout camp</a:t>
            </a:r>
          </a:p>
          <a:p>
            <a:pPr>
              <a:lnSpc>
                <a:spcPct val="150000"/>
              </a:lnSpc>
            </a:pPr>
            <a:r>
              <a:rPr lang="en-US" dirty="0"/>
              <a:t>Food safety/sanitation (UMass Amherst)</a:t>
            </a:r>
          </a:p>
          <a:p>
            <a:pPr lvl="1">
              <a:lnSpc>
                <a:spcPct val="150000"/>
              </a:lnSpc>
            </a:pPr>
            <a:r>
              <a:rPr lang="en-US" dirty="0"/>
              <a:t>Clean, Separate, Cook, Chill</a:t>
            </a:r>
          </a:p>
          <a:p>
            <a:pPr>
              <a:lnSpc>
                <a:spcPct val="150000"/>
              </a:lnSpc>
            </a:pPr>
            <a:r>
              <a:rPr lang="en-US" dirty="0"/>
              <a:t>Food allergy awareness</a:t>
            </a:r>
          </a:p>
          <a:p>
            <a:pPr lvl="1">
              <a:lnSpc>
                <a:spcPct val="150000"/>
              </a:lnSpc>
            </a:pPr>
            <a:r>
              <a:rPr lang="en-US" dirty="0"/>
              <a:t>9 Major Food Allergens: milk, eggs, peanuts, tree nuts, wheat, soybeans, fish, shellfish and sesame</a:t>
            </a:r>
          </a:p>
          <a:p>
            <a:pPr lvl="1">
              <a:lnSpc>
                <a:spcPct val="150000"/>
              </a:lnSpc>
            </a:pPr>
            <a:r>
              <a:rPr lang="en-US" dirty="0"/>
              <a:t>Camp Shriver Health Services</a:t>
            </a:r>
          </a:p>
        </p:txBody>
      </p:sp>
    </p:spTree>
  </p:cSld>
  <p:clrMapOvr>
    <a:masterClrMapping/>
  </p:clrMapOvr>
  <p:transition spd="slow">
    <p:blinds/>
    <p:sndAc>
      <p:stSnd>
        <p:snd r:embed="rId2" name="cashreg.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39000" cy="624840"/>
          </a:xfrm>
        </p:spPr>
        <p:txBody>
          <a:bodyPr>
            <a:normAutofit/>
          </a:bodyPr>
          <a:lstStyle/>
          <a:p>
            <a:pPr algn="ctr"/>
            <a:r>
              <a:rPr lang="en-US" dirty="0"/>
              <a:t>The End!</a:t>
            </a:r>
          </a:p>
        </p:txBody>
      </p:sp>
      <p:sp>
        <p:nvSpPr>
          <p:cNvPr id="3" name="Content Placeholder 2"/>
          <p:cNvSpPr>
            <a:spLocks noGrp="1"/>
          </p:cNvSpPr>
          <p:nvPr>
            <p:ph idx="1"/>
          </p:nvPr>
        </p:nvSpPr>
        <p:spPr/>
        <p:txBody>
          <a:bodyPr/>
          <a:lstStyle/>
          <a:p>
            <a:pPr>
              <a:lnSpc>
                <a:spcPct val="150000"/>
              </a:lnSpc>
              <a:buNone/>
            </a:pPr>
            <a:endParaRPr lang="en-US" dirty="0"/>
          </a:p>
        </p:txBody>
      </p:sp>
    </p:spTree>
  </p:cSld>
  <p:clrMapOvr>
    <a:masterClrMapping/>
  </p:clrMapOvr>
  <p:transition spd="slow">
    <p:blinds/>
    <p:sndAc>
      <p:stSnd>
        <p:snd r:embed="rId2" name="applause.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634" y="609600"/>
            <a:ext cx="7848600" cy="777240"/>
          </a:xfrm>
        </p:spPr>
        <p:txBody>
          <a:bodyPr>
            <a:normAutofit fontScale="90000"/>
          </a:bodyPr>
          <a:lstStyle/>
          <a:p>
            <a:r>
              <a:rPr lang="en-US" dirty="0"/>
              <a:t>Purpose &amp; General Program info</a:t>
            </a:r>
          </a:p>
        </p:txBody>
      </p:sp>
      <p:sp>
        <p:nvSpPr>
          <p:cNvPr id="3" name="Content Placeholder 2"/>
          <p:cNvSpPr>
            <a:spLocks noGrp="1"/>
          </p:cNvSpPr>
          <p:nvPr>
            <p:ph idx="1"/>
          </p:nvPr>
        </p:nvSpPr>
        <p:spPr/>
        <p:txBody>
          <a:bodyPr>
            <a:normAutofit fontScale="92500"/>
          </a:bodyPr>
          <a:lstStyle/>
          <a:p>
            <a:pPr>
              <a:lnSpc>
                <a:spcPct val="150000"/>
              </a:lnSpc>
            </a:pPr>
            <a:r>
              <a:rPr lang="en-US" dirty="0"/>
              <a:t>Purpose: to provide food service to children from at-need areas during periods when area schools are closed for vacation… over 60% of campers live in low-income neighborhoods</a:t>
            </a:r>
          </a:p>
          <a:p>
            <a:pPr>
              <a:lnSpc>
                <a:spcPct val="150000"/>
              </a:lnSpc>
            </a:pPr>
            <a:r>
              <a:rPr lang="en-US" dirty="0"/>
              <a:t>Site eligibility (location)</a:t>
            </a:r>
          </a:p>
          <a:p>
            <a:pPr>
              <a:lnSpc>
                <a:spcPct val="150000"/>
              </a:lnSpc>
            </a:pPr>
            <a:r>
              <a:rPr lang="en-US" dirty="0"/>
              <a:t>Importance of accurate records and recordkeeping requirements, especially meal counts</a:t>
            </a:r>
          </a:p>
          <a:p>
            <a:pPr>
              <a:lnSpc>
                <a:spcPct val="150000"/>
              </a:lnSpc>
            </a:pPr>
            <a:r>
              <a:rPr lang="en-US" dirty="0"/>
              <a:t>Importance of organized site activity i.e. Camp Shriver’s daily schedule</a:t>
            </a:r>
          </a:p>
          <a:p>
            <a:pPr marL="0" indent="0">
              <a:lnSpc>
                <a:spcPct val="150000"/>
              </a:lnSpc>
              <a:buNone/>
            </a:pPr>
            <a:endParaRPr lang="en-US" dirty="0"/>
          </a:p>
        </p:txBody>
      </p:sp>
    </p:spTree>
  </p:cSld>
  <p:clrMapOvr>
    <a:masterClrMapping/>
  </p:clrMapOvr>
  <p:transition spd="slow">
    <p:wheel spokes="8"/>
    <p:sndAc>
      <p:stSnd>
        <p:snd r:embed="rId2" name="applaus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39000" cy="701040"/>
          </a:xfrm>
        </p:spPr>
        <p:txBody>
          <a:bodyPr>
            <a:normAutofit fontScale="90000"/>
          </a:bodyPr>
          <a:lstStyle/>
          <a:p>
            <a:r>
              <a:rPr lang="en-US" dirty="0"/>
              <a:t>Meals Provided by…. </a:t>
            </a:r>
            <a:br>
              <a:rPr lang="en-US" dirty="0"/>
            </a:br>
            <a:r>
              <a:rPr lang="en-US" dirty="0"/>
              <a:t>UMass Amherst</a:t>
            </a:r>
          </a:p>
        </p:txBody>
      </p:sp>
      <p:sp>
        <p:nvSpPr>
          <p:cNvPr id="3" name="Content Placeholder 2"/>
          <p:cNvSpPr>
            <a:spLocks noGrp="1"/>
          </p:cNvSpPr>
          <p:nvPr>
            <p:ph idx="1"/>
          </p:nvPr>
        </p:nvSpPr>
        <p:spPr>
          <a:xfrm>
            <a:off x="457200" y="1524000"/>
            <a:ext cx="7239000" cy="4846320"/>
          </a:xfrm>
        </p:spPr>
        <p:txBody>
          <a:bodyPr>
            <a:normAutofit/>
          </a:bodyPr>
          <a:lstStyle/>
          <a:p>
            <a:r>
              <a:rPr lang="en-US" dirty="0"/>
              <a:t>Sodexo</a:t>
            </a:r>
          </a:p>
          <a:p>
            <a:pPr lvl="1">
              <a:lnSpc>
                <a:spcPct val="150000"/>
              </a:lnSpc>
            </a:pPr>
            <a:r>
              <a:rPr lang="en-US" dirty="0"/>
              <a:t>Serving Breakfast (8:30) and Lunch (1:00)</a:t>
            </a:r>
          </a:p>
          <a:p>
            <a:pPr lvl="1">
              <a:lnSpc>
                <a:spcPct val="150000"/>
              </a:lnSpc>
            </a:pPr>
            <a:r>
              <a:rPr lang="en-US" dirty="0"/>
              <a:t>Delivery occurs at 8:25 and 12:55</a:t>
            </a:r>
          </a:p>
          <a:p>
            <a:pPr lvl="1">
              <a:lnSpc>
                <a:spcPct val="150000"/>
              </a:lnSpc>
            </a:pPr>
            <a:r>
              <a:rPr lang="en-US" dirty="0"/>
              <a:t>Mark will be in touch with UMass Amherst with updated attendance information to adjust number of meals, if needed</a:t>
            </a:r>
          </a:p>
          <a:p>
            <a:pPr lvl="1">
              <a:lnSpc>
                <a:spcPct val="150000"/>
              </a:lnSpc>
            </a:pPr>
            <a:r>
              <a:rPr lang="en-US" dirty="0"/>
              <a:t>UMass Amherst handles appropriately storing meals (very important)</a:t>
            </a:r>
          </a:p>
          <a:p>
            <a:pPr lvl="1">
              <a:lnSpc>
                <a:spcPct val="150000"/>
              </a:lnSpc>
            </a:pPr>
            <a:r>
              <a:rPr lang="en-US" dirty="0"/>
              <a:t>Who to contact about problems: Mark</a:t>
            </a:r>
          </a:p>
        </p:txBody>
      </p:sp>
    </p:spTree>
  </p:cSld>
  <p:clrMapOvr>
    <a:masterClrMapping/>
  </p:clrMapOvr>
  <p:transition spd="slow">
    <p:dissolve/>
    <p:sndAc>
      <p:stSnd>
        <p:snd r:embed="rId2" name="chimes.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239000" cy="701040"/>
          </a:xfrm>
        </p:spPr>
        <p:txBody>
          <a:bodyPr>
            <a:normAutofit fontScale="90000"/>
          </a:bodyPr>
          <a:lstStyle/>
          <a:p>
            <a:r>
              <a:rPr lang="en-US" dirty="0"/>
              <a:t>Meal Pattern Requirements: </a:t>
            </a:r>
            <a:r>
              <a:rPr lang="en-US" b="1" dirty="0"/>
              <a:t>Offer Vs Serve, BREAKFAST</a:t>
            </a:r>
          </a:p>
        </p:txBody>
      </p:sp>
      <p:sp>
        <p:nvSpPr>
          <p:cNvPr id="3" name="Content Placeholder 2"/>
          <p:cNvSpPr>
            <a:spLocks noGrp="1"/>
          </p:cNvSpPr>
          <p:nvPr>
            <p:ph idx="1"/>
          </p:nvPr>
        </p:nvSpPr>
        <p:spPr>
          <a:xfrm>
            <a:off x="0" y="1524000"/>
            <a:ext cx="8839200" cy="5181600"/>
          </a:xfrm>
        </p:spPr>
        <p:txBody>
          <a:bodyPr>
            <a:normAutofit/>
          </a:bodyPr>
          <a:lstStyle/>
          <a:p>
            <a:r>
              <a:rPr lang="en-US" dirty="0"/>
              <a:t>Sodexo</a:t>
            </a:r>
          </a:p>
          <a:p>
            <a:pPr marL="228600" lvl="1" indent="0" algn="ctr">
              <a:lnSpc>
                <a:spcPct val="150000"/>
              </a:lnSpc>
              <a:buNone/>
            </a:pPr>
            <a:r>
              <a:rPr lang="en-US" b="1" dirty="0"/>
              <a:t>We offer 4 Items from 3 components (milk, grain, fruit, meat alternative)  </a:t>
            </a:r>
          </a:p>
          <a:p>
            <a:pPr marL="228600" lvl="1" indent="0">
              <a:buNone/>
            </a:pPr>
            <a:r>
              <a:rPr lang="en-US" dirty="0"/>
              <a:t>Milk (8 </a:t>
            </a:r>
            <a:r>
              <a:rPr lang="en-US" dirty="0" err="1"/>
              <a:t>fl</a:t>
            </a:r>
            <a:r>
              <a:rPr lang="en-US" dirty="0"/>
              <a:t> oz)</a:t>
            </a:r>
            <a:r>
              <a:rPr lang="en-US" sz="1400" dirty="0"/>
              <a:t>				</a:t>
            </a:r>
            <a:r>
              <a:rPr lang="en-US" dirty="0"/>
              <a:t>Juice or Fruit (1/2 cup)</a:t>
            </a:r>
          </a:p>
          <a:p>
            <a:pPr marL="228600" lvl="1" indent="0">
              <a:buNone/>
            </a:pPr>
            <a:r>
              <a:rPr lang="en-US" dirty="0"/>
              <a:t>Cereal or Muffin (1 serving, ¾ cup)	Yogurt (meat alternative) </a:t>
            </a:r>
          </a:p>
          <a:p>
            <a:pPr marL="228600" lvl="1" indent="0">
              <a:buNone/>
            </a:pPr>
            <a:endParaRPr lang="en-US" dirty="0"/>
          </a:p>
          <a:p>
            <a:pPr marL="228600" lvl="1" indent="0" algn="ctr">
              <a:buNone/>
            </a:pPr>
            <a:r>
              <a:rPr lang="en-US" b="1" dirty="0"/>
              <a:t>CAMPERS MUST TAKE </a:t>
            </a:r>
            <a:r>
              <a:rPr lang="en-US" b="1" dirty="0">
                <a:latin typeface="Times New Roman" panose="02020603050405020304" pitchFamily="18" charset="0"/>
                <a:cs typeface="Times New Roman" panose="02020603050405020304" pitchFamily="18" charset="0"/>
              </a:rPr>
              <a:t>3</a:t>
            </a:r>
            <a:r>
              <a:rPr lang="en-US" b="1" dirty="0"/>
              <a:t>!!</a:t>
            </a:r>
          </a:p>
          <a:p>
            <a:pPr marL="228600" lvl="1" indent="0" algn="ctr">
              <a:buNone/>
            </a:pPr>
            <a:endParaRPr lang="en-US" b="1" dirty="0"/>
          </a:p>
          <a:p>
            <a:pPr marL="228600" lvl="1" indent="0">
              <a:buNone/>
            </a:pPr>
            <a:endParaRPr lang="en-US" sz="1200" dirty="0"/>
          </a:p>
          <a:p>
            <a:pPr lvl="1"/>
            <a:endParaRPr lang="en-US" sz="1200" dirty="0"/>
          </a:p>
        </p:txBody>
      </p:sp>
    </p:spTree>
    <p:extLst>
      <p:ext uri="{BB962C8B-B14F-4D97-AF65-F5344CB8AC3E}">
        <p14:creationId xmlns:p14="http://schemas.microsoft.com/office/powerpoint/2010/main" val="2295255303"/>
      </p:ext>
    </p:extLst>
  </p:cSld>
  <p:clrMapOvr>
    <a:masterClrMapping/>
  </p:clrMapOvr>
  <p:transition spd="slow">
    <p:dissolve/>
    <p:sndAc>
      <p:stSnd>
        <p:snd r:embed="rId2" name="chimes.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0F004-0A0E-908F-F3B5-22D964F6B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1CC1C-F033-3D0E-94D6-E1CA6768CA70}"/>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r>
              <a:rPr lang="en-US" b="1" dirty="0"/>
              <a:t>Offer Vs Serve, BREAKFAST</a:t>
            </a:r>
          </a:p>
        </p:txBody>
      </p:sp>
      <p:sp>
        <p:nvSpPr>
          <p:cNvPr id="3" name="Content Placeholder 2">
            <a:extLst>
              <a:ext uri="{FF2B5EF4-FFF2-40B4-BE49-F238E27FC236}">
                <a16:creationId xmlns:a16="http://schemas.microsoft.com/office/drawing/2014/main" id="{4F13C181-581F-3247-FCF6-DFEB14365FC6}"/>
              </a:ext>
            </a:extLst>
          </p:cNvPr>
          <p:cNvSpPr>
            <a:spLocks noGrp="1"/>
          </p:cNvSpPr>
          <p:nvPr>
            <p:ph idx="1"/>
          </p:nvPr>
        </p:nvSpPr>
        <p:spPr>
          <a:xfrm>
            <a:off x="0" y="1524000"/>
            <a:ext cx="8839200" cy="5181600"/>
          </a:xfrm>
        </p:spPr>
        <p:txBody>
          <a:bodyPr>
            <a:normAutofit/>
          </a:bodyPr>
          <a:lstStyle/>
          <a:p>
            <a:r>
              <a:rPr lang="en-US" dirty="0"/>
              <a:t>Sodexo</a:t>
            </a:r>
          </a:p>
          <a:p>
            <a:pPr marL="228600" lvl="1" indent="0" algn="ctr">
              <a:lnSpc>
                <a:spcPct val="150000"/>
              </a:lnSpc>
              <a:buNone/>
            </a:pPr>
            <a:r>
              <a:rPr lang="en-US" b="1" dirty="0"/>
              <a:t>We offer 4 Items from 3 components (milk, grain, fruit, meat alternative)  </a:t>
            </a:r>
          </a:p>
          <a:p>
            <a:pPr marL="228600" lvl="1" indent="0">
              <a:buNone/>
            </a:pPr>
            <a:r>
              <a:rPr lang="en-US" dirty="0"/>
              <a:t>Milk (8 </a:t>
            </a:r>
            <a:r>
              <a:rPr lang="en-US" dirty="0" err="1"/>
              <a:t>fl</a:t>
            </a:r>
            <a:r>
              <a:rPr lang="en-US" dirty="0"/>
              <a:t> oz)</a:t>
            </a:r>
            <a:r>
              <a:rPr lang="en-US" sz="1400" dirty="0"/>
              <a:t>				</a:t>
            </a:r>
            <a:r>
              <a:rPr lang="en-US" dirty="0"/>
              <a:t>Juice or Fruit (1/2 cup)</a:t>
            </a:r>
          </a:p>
          <a:p>
            <a:pPr marL="228600" lvl="1" indent="0">
              <a:buNone/>
            </a:pPr>
            <a:r>
              <a:rPr lang="en-US" dirty="0"/>
              <a:t>Cereal or Muffin (1 serving, ¾ cup)	Yogurt (meat alternative) </a:t>
            </a:r>
          </a:p>
          <a:p>
            <a:pPr marL="228600" lvl="1" indent="0">
              <a:buNone/>
            </a:pPr>
            <a:endParaRPr lang="en-US" dirty="0"/>
          </a:p>
          <a:p>
            <a:pPr marL="228600" lvl="1" indent="0" algn="ctr">
              <a:buNone/>
            </a:pPr>
            <a:r>
              <a:rPr lang="en-US" b="1" dirty="0"/>
              <a:t>CAMPERS MUST TAKE </a:t>
            </a:r>
            <a:r>
              <a:rPr lang="en-US" b="1" dirty="0">
                <a:latin typeface="Times New Roman" panose="02020603050405020304" pitchFamily="18" charset="0"/>
                <a:cs typeface="Times New Roman" panose="02020603050405020304" pitchFamily="18" charset="0"/>
              </a:rPr>
              <a:t>3</a:t>
            </a:r>
            <a:r>
              <a:rPr lang="en-US" b="1" dirty="0"/>
              <a:t>!!</a:t>
            </a:r>
          </a:p>
          <a:p>
            <a:pPr marL="228600" lvl="1" indent="0" algn="ctr">
              <a:buNone/>
            </a:pPr>
            <a:endParaRPr lang="en-US" b="1" dirty="0"/>
          </a:p>
          <a:p>
            <a:pPr marL="228600" lvl="1" indent="0">
              <a:buNone/>
            </a:pPr>
            <a:endParaRPr lang="en-US" sz="1200" dirty="0"/>
          </a:p>
          <a:p>
            <a:pPr lvl="1"/>
            <a:endParaRPr lang="en-US" sz="1200" dirty="0"/>
          </a:p>
        </p:txBody>
      </p:sp>
      <p:pic>
        <p:nvPicPr>
          <p:cNvPr id="6" name="Picture 5">
            <a:extLst>
              <a:ext uri="{FF2B5EF4-FFF2-40B4-BE49-F238E27FC236}">
                <a16:creationId xmlns:a16="http://schemas.microsoft.com/office/drawing/2014/main" id="{F594E963-47FC-6B21-922B-3C42239139EE}"/>
              </a:ext>
            </a:extLst>
          </p:cNvPr>
          <p:cNvPicPr>
            <a:picLocks noChangeAspect="1"/>
          </p:cNvPicPr>
          <p:nvPr/>
        </p:nvPicPr>
        <p:blipFill>
          <a:blip r:embed="rId3"/>
          <a:stretch>
            <a:fillRect/>
          </a:stretch>
        </p:blipFill>
        <p:spPr>
          <a:xfrm>
            <a:off x="304800" y="4343400"/>
            <a:ext cx="2971800" cy="1981200"/>
          </a:xfrm>
          <a:prstGeom prst="rect">
            <a:avLst/>
          </a:prstGeom>
        </p:spPr>
      </p:pic>
    </p:spTree>
    <p:extLst>
      <p:ext uri="{BB962C8B-B14F-4D97-AF65-F5344CB8AC3E}">
        <p14:creationId xmlns:p14="http://schemas.microsoft.com/office/powerpoint/2010/main" val="1043826709"/>
      </p:ext>
    </p:extLst>
  </p:cSld>
  <p:clrMapOvr>
    <a:masterClrMapping/>
  </p:clrMapOvr>
  <p:transition spd="slow">
    <p:dissolve/>
    <p:sndAc>
      <p:stSnd>
        <p:snd r:embed="rId2"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07E60-DF2C-A403-D5FC-443082EBE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7C161-9A3C-D0BC-FE88-D79240346B49}"/>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r>
              <a:rPr lang="en-US" b="1" dirty="0"/>
              <a:t>Offer Vs Serve, BREAKFAST</a:t>
            </a:r>
          </a:p>
        </p:txBody>
      </p:sp>
      <p:sp>
        <p:nvSpPr>
          <p:cNvPr id="3" name="Content Placeholder 2">
            <a:extLst>
              <a:ext uri="{FF2B5EF4-FFF2-40B4-BE49-F238E27FC236}">
                <a16:creationId xmlns:a16="http://schemas.microsoft.com/office/drawing/2014/main" id="{E718D5FA-CD3D-88A0-3596-9FE915E0DB66}"/>
              </a:ext>
            </a:extLst>
          </p:cNvPr>
          <p:cNvSpPr>
            <a:spLocks noGrp="1"/>
          </p:cNvSpPr>
          <p:nvPr>
            <p:ph idx="1"/>
          </p:nvPr>
        </p:nvSpPr>
        <p:spPr>
          <a:xfrm>
            <a:off x="0" y="1524000"/>
            <a:ext cx="8839200" cy="5181600"/>
          </a:xfrm>
        </p:spPr>
        <p:txBody>
          <a:bodyPr>
            <a:normAutofit/>
          </a:bodyPr>
          <a:lstStyle/>
          <a:p>
            <a:r>
              <a:rPr lang="en-US" dirty="0"/>
              <a:t>Sodexo</a:t>
            </a:r>
          </a:p>
          <a:p>
            <a:pPr marL="228600" lvl="1" indent="0" algn="ctr">
              <a:lnSpc>
                <a:spcPct val="150000"/>
              </a:lnSpc>
              <a:buNone/>
            </a:pPr>
            <a:r>
              <a:rPr lang="en-US" b="1" dirty="0"/>
              <a:t>We offer 4 Items from 3 components (milk, grain, fruit, meat alternative)  </a:t>
            </a:r>
          </a:p>
          <a:p>
            <a:pPr marL="228600" lvl="1" indent="0">
              <a:buNone/>
            </a:pPr>
            <a:r>
              <a:rPr lang="en-US" dirty="0"/>
              <a:t>Milk (8 </a:t>
            </a:r>
            <a:r>
              <a:rPr lang="en-US" dirty="0" err="1"/>
              <a:t>fl</a:t>
            </a:r>
            <a:r>
              <a:rPr lang="en-US" dirty="0"/>
              <a:t> oz)</a:t>
            </a:r>
            <a:r>
              <a:rPr lang="en-US" sz="1400" dirty="0"/>
              <a:t>				</a:t>
            </a:r>
            <a:r>
              <a:rPr lang="en-US" dirty="0"/>
              <a:t>Juice or Fruit (1/2 cup)</a:t>
            </a:r>
          </a:p>
          <a:p>
            <a:pPr marL="228600" lvl="1" indent="0">
              <a:buNone/>
            </a:pPr>
            <a:r>
              <a:rPr lang="en-US" dirty="0"/>
              <a:t>Cereal or Muffin (1 serving, ¾ cup)	Yogurt (meat alternative) </a:t>
            </a:r>
          </a:p>
          <a:p>
            <a:pPr marL="228600" lvl="1" indent="0">
              <a:buNone/>
            </a:pPr>
            <a:endParaRPr lang="en-US" dirty="0"/>
          </a:p>
          <a:p>
            <a:pPr marL="228600" lvl="1" indent="0" algn="ctr">
              <a:buNone/>
            </a:pPr>
            <a:r>
              <a:rPr lang="en-US" b="1" dirty="0"/>
              <a:t>CAMPERS MUST TAKE </a:t>
            </a:r>
            <a:r>
              <a:rPr lang="en-US" b="1" dirty="0">
                <a:latin typeface="Times New Roman" panose="02020603050405020304" pitchFamily="18" charset="0"/>
                <a:cs typeface="Times New Roman" panose="02020603050405020304" pitchFamily="18" charset="0"/>
              </a:rPr>
              <a:t>3</a:t>
            </a:r>
            <a:r>
              <a:rPr lang="en-US" b="1" dirty="0"/>
              <a:t>!!</a:t>
            </a:r>
          </a:p>
          <a:p>
            <a:pPr marL="228600" lvl="1" indent="0" algn="ctr">
              <a:buNone/>
            </a:pPr>
            <a:endParaRPr lang="en-US" b="1" dirty="0"/>
          </a:p>
          <a:p>
            <a:pPr marL="228600" lvl="1" indent="0">
              <a:buNone/>
            </a:pPr>
            <a:endParaRPr lang="en-US" sz="1200" dirty="0"/>
          </a:p>
          <a:p>
            <a:pPr lvl="1"/>
            <a:endParaRPr lang="en-US" sz="1200" dirty="0"/>
          </a:p>
        </p:txBody>
      </p:sp>
      <p:pic>
        <p:nvPicPr>
          <p:cNvPr id="5" name="Picture 4">
            <a:extLst>
              <a:ext uri="{FF2B5EF4-FFF2-40B4-BE49-F238E27FC236}">
                <a16:creationId xmlns:a16="http://schemas.microsoft.com/office/drawing/2014/main" id="{AFE99A79-B1B9-B6DD-5FED-C962AF2D9326}"/>
              </a:ext>
            </a:extLst>
          </p:cNvPr>
          <p:cNvPicPr>
            <a:picLocks noChangeAspect="1"/>
          </p:cNvPicPr>
          <p:nvPr/>
        </p:nvPicPr>
        <p:blipFill>
          <a:blip r:embed="rId3"/>
          <a:stretch>
            <a:fillRect/>
          </a:stretch>
        </p:blipFill>
        <p:spPr>
          <a:xfrm>
            <a:off x="3581400" y="3934326"/>
            <a:ext cx="1676400" cy="2514600"/>
          </a:xfrm>
          <a:prstGeom prst="rect">
            <a:avLst/>
          </a:prstGeom>
        </p:spPr>
      </p:pic>
      <p:pic>
        <p:nvPicPr>
          <p:cNvPr id="6" name="Picture 5">
            <a:extLst>
              <a:ext uri="{FF2B5EF4-FFF2-40B4-BE49-F238E27FC236}">
                <a16:creationId xmlns:a16="http://schemas.microsoft.com/office/drawing/2014/main" id="{5FD4C773-5A7C-5DEC-38ED-86FE8524D567}"/>
              </a:ext>
            </a:extLst>
          </p:cNvPr>
          <p:cNvPicPr>
            <a:picLocks noChangeAspect="1"/>
          </p:cNvPicPr>
          <p:nvPr/>
        </p:nvPicPr>
        <p:blipFill>
          <a:blip r:embed="rId4"/>
          <a:stretch>
            <a:fillRect/>
          </a:stretch>
        </p:blipFill>
        <p:spPr>
          <a:xfrm>
            <a:off x="304800" y="4343400"/>
            <a:ext cx="2971800" cy="1981200"/>
          </a:xfrm>
          <a:prstGeom prst="rect">
            <a:avLst/>
          </a:prstGeom>
        </p:spPr>
      </p:pic>
      <p:pic>
        <p:nvPicPr>
          <p:cNvPr id="15" name="Graphic 14" descr="Checkmark with solid fill">
            <a:extLst>
              <a:ext uri="{FF2B5EF4-FFF2-40B4-BE49-F238E27FC236}">
                <a16:creationId xmlns:a16="http://schemas.microsoft.com/office/drawing/2014/main" id="{B8A2D176-B66A-41B0-09A7-99D0BC2B44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619" y="4144926"/>
            <a:ext cx="2362200" cy="2362200"/>
          </a:xfrm>
          <a:prstGeom prst="rect">
            <a:avLst/>
          </a:prstGeom>
        </p:spPr>
      </p:pic>
    </p:spTree>
    <p:extLst>
      <p:ext uri="{BB962C8B-B14F-4D97-AF65-F5344CB8AC3E}">
        <p14:creationId xmlns:p14="http://schemas.microsoft.com/office/powerpoint/2010/main" val="3912218504"/>
      </p:ext>
    </p:extLst>
  </p:cSld>
  <p:clrMapOvr>
    <a:masterClrMapping/>
  </p:clrMapOvr>
  <p:transition spd="slow">
    <p:dissolve/>
    <p:sndAc>
      <p:stSnd>
        <p:snd r:embed="rId2"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13981-F3E1-6989-1B30-A00F254BE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6C2C5-8A4D-3F06-2E79-2C4F45AC230B}"/>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r>
              <a:rPr lang="en-US" b="1" dirty="0"/>
              <a:t>Offer Vs Serve, BREAKFAST</a:t>
            </a:r>
          </a:p>
        </p:txBody>
      </p:sp>
      <p:sp>
        <p:nvSpPr>
          <p:cNvPr id="3" name="Content Placeholder 2">
            <a:extLst>
              <a:ext uri="{FF2B5EF4-FFF2-40B4-BE49-F238E27FC236}">
                <a16:creationId xmlns:a16="http://schemas.microsoft.com/office/drawing/2014/main" id="{33B18A77-D07E-A50F-E478-88CCEA3ABE42}"/>
              </a:ext>
            </a:extLst>
          </p:cNvPr>
          <p:cNvSpPr>
            <a:spLocks noGrp="1"/>
          </p:cNvSpPr>
          <p:nvPr>
            <p:ph idx="1"/>
          </p:nvPr>
        </p:nvSpPr>
        <p:spPr>
          <a:xfrm>
            <a:off x="0" y="1524000"/>
            <a:ext cx="8839200" cy="5181600"/>
          </a:xfrm>
        </p:spPr>
        <p:txBody>
          <a:bodyPr>
            <a:normAutofit/>
          </a:bodyPr>
          <a:lstStyle/>
          <a:p>
            <a:r>
              <a:rPr lang="en-US" dirty="0"/>
              <a:t>Sodexo</a:t>
            </a:r>
          </a:p>
          <a:p>
            <a:pPr marL="228600" lvl="1" indent="0" algn="ctr">
              <a:lnSpc>
                <a:spcPct val="150000"/>
              </a:lnSpc>
              <a:buNone/>
            </a:pPr>
            <a:r>
              <a:rPr lang="en-US" b="1" dirty="0"/>
              <a:t>We offer 4 Items from 3 components (milk, grain, fruit, meat alternative)  </a:t>
            </a:r>
          </a:p>
          <a:p>
            <a:pPr marL="228600" lvl="1" indent="0">
              <a:buNone/>
            </a:pPr>
            <a:r>
              <a:rPr lang="en-US" dirty="0"/>
              <a:t>Milk (8 </a:t>
            </a:r>
            <a:r>
              <a:rPr lang="en-US" dirty="0" err="1"/>
              <a:t>fl</a:t>
            </a:r>
            <a:r>
              <a:rPr lang="en-US" dirty="0"/>
              <a:t> oz)</a:t>
            </a:r>
            <a:r>
              <a:rPr lang="en-US" sz="1400" dirty="0"/>
              <a:t>				</a:t>
            </a:r>
            <a:r>
              <a:rPr lang="en-US" dirty="0"/>
              <a:t>Juice or Fruit (1/2 cup)</a:t>
            </a:r>
          </a:p>
          <a:p>
            <a:pPr marL="228600" lvl="1" indent="0">
              <a:buNone/>
            </a:pPr>
            <a:r>
              <a:rPr lang="en-US" dirty="0"/>
              <a:t>Cereal or Muffin (1 serving, ¾ cup)	Yogurt (meat alternative) </a:t>
            </a:r>
          </a:p>
          <a:p>
            <a:pPr marL="228600" lvl="1" indent="0">
              <a:buNone/>
            </a:pPr>
            <a:endParaRPr lang="en-US" dirty="0"/>
          </a:p>
          <a:p>
            <a:pPr marL="228600" lvl="1" indent="0" algn="ctr">
              <a:buNone/>
            </a:pPr>
            <a:r>
              <a:rPr lang="en-US" b="1" dirty="0"/>
              <a:t>CAMPERS MUST TAKE </a:t>
            </a:r>
            <a:r>
              <a:rPr lang="en-US" b="1" dirty="0">
                <a:latin typeface="Times New Roman" panose="02020603050405020304" pitchFamily="18" charset="0"/>
                <a:cs typeface="Times New Roman" panose="02020603050405020304" pitchFamily="18" charset="0"/>
              </a:rPr>
              <a:t>3</a:t>
            </a:r>
            <a:r>
              <a:rPr lang="en-US" b="1" dirty="0"/>
              <a:t>!!</a:t>
            </a:r>
          </a:p>
          <a:p>
            <a:pPr marL="228600" lvl="1" indent="0" algn="ctr">
              <a:buNone/>
            </a:pPr>
            <a:endParaRPr lang="en-US" b="1" dirty="0"/>
          </a:p>
          <a:p>
            <a:pPr marL="228600" lvl="1" indent="0">
              <a:buNone/>
            </a:pPr>
            <a:endParaRPr lang="en-US" sz="1200" dirty="0"/>
          </a:p>
          <a:p>
            <a:pPr lvl="1"/>
            <a:endParaRPr lang="en-US" sz="1200" dirty="0"/>
          </a:p>
        </p:txBody>
      </p:sp>
      <p:pic>
        <p:nvPicPr>
          <p:cNvPr id="5" name="Picture 4">
            <a:extLst>
              <a:ext uri="{FF2B5EF4-FFF2-40B4-BE49-F238E27FC236}">
                <a16:creationId xmlns:a16="http://schemas.microsoft.com/office/drawing/2014/main" id="{AA221B54-14A5-69B2-2839-8A508B611C86}"/>
              </a:ext>
            </a:extLst>
          </p:cNvPr>
          <p:cNvPicPr>
            <a:picLocks noChangeAspect="1"/>
          </p:cNvPicPr>
          <p:nvPr/>
        </p:nvPicPr>
        <p:blipFill>
          <a:blip r:embed="rId3"/>
          <a:stretch>
            <a:fillRect/>
          </a:stretch>
        </p:blipFill>
        <p:spPr>
          <a:xfrm>
            <a:off x="3581400" y="3934326"/>
            <a:ext cx="1676400" cy="2514600"/>
          </a:xfrm>
          <a:prstGeom prst="rect">
            <a:avLst/>
          </a:prstGeom>
        </p:spPr>
      </p:pic>
      <p:pic>
        <p:nvPicPr>
          <p:cNvPr id="6" name="Picture 5">
            <a:extLst>
              <a:ext uri="{FF2B5EF4-FFF2-40B4-BE49-F238E27FC236}">
                <a16:creationId xmlns:a16="http://schemas.microsoft.com/office/drawing/2014/main" id="{F110794F-401D-EBB6-0DC0-319A9EDAD6C2}"/>
              </a:ext>
            </a:extLst>
          </p:cNvPr>
          <p:cNvPicPr>
            <a:picLocks noChangeAspect="1"/>
          </p:cNvPicPr>
          <p:nvPr/>
        </p:nvPicPr>
        <p:blipFill>
          <a:blip r:embed="rId4"/>
          <a:stretch>
            <a:fillRect/>
          </a:stretch>
        </p:blipFill>
        <p:spPr>
          <a:xfrm>
            <a:off x="304800" y="4343400"/>
            <a:ext cx="2971800" cy="1981200"/>
          </a:xfrm>
          <a:prstGeom prst="rect">
            <a:avLst/>
          </a:prstGeom>
        </p:spPr>
      </p:pic>
      <p:pic>
        <p:nvPicPr>
          <p:cNvPr id="8" name="Picture 7">
            <a:extLst>
              <a:ext uri="{FF2B5EF4-FFF2-40B4-BE49-F238E27FC236}">
                <a16:creationId xmlns:a16="http://schemas.microsoft.com/office/drawing/2014/main" id="{4178261C-8DBE-318B-47A5-63A93F5B5D4B}"/>
              </a:ext>
            </a:extLst>
          </p:cNvPr>
          <p:cNvPicPr>
            <a:picLocks noChangeAspect="1"/>
          </p:cNvPicPr>
          <p:nvPr/>
        </p:nvPicPr>
        <p:blipFill>
          <a:blip r:embed="rId5"/>
          <a:stretch>
            <a:fillRect/>
          </a:stretch>
        </p:blipFill>
        <p:spPr>
          <a:xfrm>
            <a:off x="5715000" y="4415589"/>
            <a:ext cx="2971800" cy="1981200"/>
          </a:xfrm>
          <a:prstGeom prst="rect">
            <a:avLst/>
          </a:prstGeom>
        </p:spPr>
      </p:pic>
      <p:pic>
        <p:nvPicPr>
          <p:cNvPr id="4" name="Graphic 3" descr="Checkmark with solid fill">
            <a:extLst>
              <a:ext uri="{FF2B5EF4-FFF2-40B4-BE49-F238E27FC236}">
                <a16:creationId xmlns:a16="http://schemas.microsoft.com/office/drawing/2014/main" id="{F6D0A1C3-01A3-640E-09FA-533F2AF5D7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619" y="4144926"/>
            <a:ext cx="2362200" cy="2362200"/>
          </a:xfrm>
          <a:prstGeom prst="rect">
            <a:avLst/>
          </a:prstGeom>
        </p:spPr>
      </p:pic>
      <p:pic>
        <p:nvPicPr>
          <p:cNvPr id="7" name="Graphic 6" descr="Checkmark with solid fill">
            <a:extLst>
              <a:ext uri="{FF2B5EF4-FFF2-40B4-BE49-F238E27FC236}">
                <a16:creationId xmlns:a16="http://schemas.microsoft.com/office/drawing/2014/main" id="{21526892-CCF9-B023-CF8E-26B8AF6267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9000" y="4038600"/>
            <a:ext cx="2362200" cy="2362200"/>
          </a:xfrm>
          <a:prstGeom prst="rect">
            <a:avLst/>
          </a:prstGeom>
        </p:spPr>
      </p:pic>
    </p:spTree>
    <p:extLst>
      <p:ext uri="{BB962C8B-B14F-4D97-AF65-F5344CB8AC3E}">
        <p14:creationId xmlns:p14="http://schemas.microsoft.com/office/powerpoint/2010/main" val="1270868657"/>
      </p:ext>
    </p:extLst>
  </p:cSld>
  <p:clrMapOvr>
    <a:masterClrMapping/>
  </p:clrMapOvr>
  <p:transition spd="slow">
    <p:dissolve/>
    <p:sndAc>
      <p:stSnd>
        <p:snd r:embed="rId2" name="chimes.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FCCFA-3D12-4DF3-CD79-C3609D0F2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A5024-FAFA-25D9-D55D-79E2E6A3235F}"/>
              </a:ext>
            </a:extLst>
          </p:cNvPr>
          <p:cNvSpPr>
            <a:spLocks noGrp="1"/>
          </p:cNvSpPr>
          <p:nvPr>
            <p:ph type="title"/>
          </p:nvPr>
        </p:nvSpPr>
        <p:spPr>
          <a:xfrm>
            <a:off x="457200" y="685800"/>
            <a:ext cx="7239000" cy="701040"/>
          </a:xfrm>
        </p:spPr>
        <p:txBody>
          <a:bodyPr>
            <a:normAutofit fontScale="90000"/>
          </a:bodyPr>
          <a:lstStyle/>
          <a:p>
            <a:r>
              <a:rPr lang="en-US" dirty="0"/>
              <a:t>Meal Pattern Requirements: </a:t>
            </a:r>
            <a:r>
              <a:rPr lang="en-US" b="1" dirty="0"/>
              <a:t>Offer Vs Serve, BREAKFAST</a:t>
            </a:r>
          </a:p>
        </p:txBody>
      </p:sp>
      <p:sp>
        <p:nvSpPr>
          <p:cNvPr id="3" name="Content Placeholder 2">
            <a:extLst>
              <a:ext uri="{FF2B5EF4-FFF2-40B4-BE49-F238E27FC236}">
                <a16:creationId xmlns:a16="http://schemas.microsoft.com/office/drawing/2014/main" id="{4E208945-415E-CB83-7C67-B26553A9A0B7}"/>
              </a:ext>
            </a:extLst>
          </p:cNvPr>
          <p:cNvSpPr>
            <a:spLocks noGrp="1"/>
          </p:cNvSpPr>
          <p:nvPr>
            <p:ph idx="1"/>
          </p:nvPr>
        </p:nvSpPr>
        <p:spPr>
          <a:xfrm>
            <a:off x="0" y="1524000"/>
            <a:ext cx="8839200" cy="5181600"/>
          </a:xfrm>
        </p:spPr>
        <p:txBody>
          <a:bodyPr>
            <a:normAutofit/>
          </a:bodyPr>
          <a:lstStyle/>
          <a:p>
            <a:r>
              <a:rPr lang="en-US" dirty="0"/>
              <a:t>Sodexo</a:t>
            </a:r>
          </a:p>
          <a:p>
            <a:pPr marL="228600" lvl="1" indent="0" algn="ctr">
              <a:lnSpc>
                <a:spcPct val="150000"/>
              </a:lnSpc>
              <a:buNone/>
            </a:pPr>
            <a:r>
              <a:rPr lang="en-US" b="1" dirty="0"/>
              <a:t>We offer 4 Items from 3 components (milk, grain, fruit, meat alternative)  </a:t>
            </a:r>
          </a:p>
          <a:p>
            <a:pPr marL="228600" lvl="1" indent="0">
              <a:buNone/>
            </a:pPr>
            <a:r>
              <a:rPr lang="en-US" dirty="0"/>
              <a:t>Milk (8 </a:t>
            </a:r>
            <a:r>
              <a:rPr lang="en-US" dirty="0" err="1"/>
              <a:t>fl</a:t>
            </a:r>
            <a:r>
              <a:rPr lang="en-US" dirty="0"/>
              <a:t> oz)</a:t>
            </a:r>
            <a:r>
              <a:rPr lang="en-US" sz="1400" dirty="0"/>
              <a:t>				</a:t>
            </a:r>
            <a:r>
              <a:rPr lang="en-US" dirty="0"/>
              <a:t>Juice or Fruit (1/2 cup)</a:t>
            </a:r>
          </a:p>
          <a:p>
            <a:pPr marL="228600" lvl="1" indent="0">
              <a:buNone/>
            </a:pPr>
            <a:r>
              <a:rPr lang="en-US" dirty="0"/>
              <a:t>Cereal or Muffin (1 serving, ¾ cup)	Yogurt (meat alternative) </a:t>
            </a:r>
          </a:p>
          <a:p>
            <a:pPr marL="228600" lvl="1" indent="0">
              <a:buNone/>
            </a:pPr>
            <a:endParaRPr lang="en-US" dirty="0"/>
          </a:p>
          <a:p>
            <a:pPr marL="228600" lvl="1" indent="0" algn="ctr">
              <a:buNone/>
            </a:pPr>
            <a:r>
              <a:rPr lang="en-US" b="1" dirty="0"/>
              <a:t>CAMPERS MUST TAKE </a:t>
            </a:r>
            <a:r>
              <a:rPr lang="en-US" b="1" dirty="0">
                <a:latin typeface="Times New Roman" panose="02020603050405020304" pitchFamily="18" charset="0"/>
                <a:cs typeface="Times New Roman" panose="02020603050405020304" pitchFamily="18" charset="0"/>
              </a:rPr>
              <a:t>3</a:t>
            </a:r>
            <a:r>
              <a:rPr lang="en-US" b="1" dirty="0"/>
              <a:t>!!</a:t>
            </a:r>
          </a:p>
          <a:p>
            <a:pPr marL="228600" lvl="1" indent="0" algn="ctr">
              <a:buNone/>
            </a:pPr>
            <a:endParaRPr lang="en-US" b="1" dirty="0"/>
          </a:p>
          <a:p>
            <a:pPr marL="228600" lvl="1" indent="0">
              <a:buNone/>
            </a:pPr>
            <a:endParaRPr lang="en-US" sz="1200" dirty="0"/>
          </a:p>
          <a:p>
            <a:pPr lvl="1"/>
            <a:endParaRPr lang="en-US" sz="1200" dirty="0"/>
          </a:p>
        </p:txBody>
      </p:sp>
      <p:pic>
        <p:nvPicPr>
          <p:cNvPr id="5" name="Picture 4">
            <a:extLst>
              <a:ext uri="{FF2B5EF4-FFF2-40B4-BE49-F238E27FC236}">
                <a16:creationId xmlns:a16="http://schemas.microsoft.com/office/drawing/2014/main" id="{98069620-EDA6-4654-99AD-7A104605A093}"/>
              </a:ext>
            </a:extLst>
          </p:cNvPr>
          <p:cNvPicPr>
            <a:picLocks noChangeAspect="1"/>
          </p:cNvPicPr>
          <p:nvPr/>
        </p:nvPicPr>
        <p:blipFill>
          <a:blip r:embed="rId3"/>
          <a:stretch>
            <a:fillRect/>
          </a:stretch>
        </p:blipFill>
        <p:spPr>
          <a:xfrm>
            <a:off x="3581400" y="3934326"/>
            <a:ext cx="1676400" cy="2514600"/>
          </a:xfrm>
          <a:prstGeom prst="rect">
            <a:avLst/>
          </a:prstGeom>
        </p:spPr>
      </p:pic>
      <p:pic>
        <p:nvPicPr>
          <p:cNvPr id="6" name="Picture 5">
            <a:extLst>
              <a:ext uri="{FF2B5EF4-FFF2-40B4-BE49-F238E27FC236}">
                <a16:creationId xmlns:a16="http://schemas.microsoft.com/office/drawing/2014/main" id="{14E3B179-96DA-A133-478C-5F6A1012EFF9}"/>
              </a:ext>
            </a:extLst>
          </p:cNvPr>
          <p:cNvPicPr>
            <a:picLocks noChangeAspect="1"/>
          </p:cNvPicPr>
          <p:nvPr/>
        </p:nvPicPr>
        <p:blipFill>
          <a:blip r:embed="rId4"/>
          <a:stretch>
            <a:fillRect/>
          </a:stretch>
        </p:blipFill>
        <p:spPr>
          <a:xfrm>
            <a:off x="304800" y="4343400"/>
            <a:ext cx="2971800" cy="1981200"/>
          </a:xfrm>
          <a:prstGeom prst="rect">
            <a:avLst/>
          </a:prstGeom>
        </p:spPr>
      </p:pic>
      <p:pic>
        <p:nvPicPr>
          <p:cNvPr id="8" name="Picture 7">
            <a:extLst>
              <a:ext uri="{FF2B5EF4-FFF2-40B4-BE49-F238E27FC236}">
                <a16:creationId xmlns:a16="http://schemas.microsoft.com/office/drawing/2014/main" id="{ACC99427-25A1-C273-F5DD-18981FEDFE8B}"/>
              </a:ext>
            </a:extLst>
          </p:cNvPr>
          <p:cNvPicPr>
            <a:picLocks noChangeAspect="1"/>
          </p:cNvPicPr>
          <p:nvPr/>
        </p:nvPicPr>
        <p:blipFill>
          <a:blip r:embed="rId5"/>
          <a:stretch>
            <a:fillRect/>
          </a:stretch>
        </p:blipFill>
        <p:spPr>
          <a:xfrm>
            <a:off x="5715000" y="4415589"/>
            <a:ext cx="2971800" cy="1981200"/>
          </a:xfrm>
          <a:prstGeom prst="rect">
            <a:avLst/>
          </a:prstGeom>
        </p:spPr>
      </p:pic>
      <p:pic>
        <p:nvPicPr>
          <p:cNvPr id="4" name="Graphic 3" descr="Checkmark with solid fill">
            <a:extLst>
              <a:ext uri="{FF2B5EF4-FFF2-40B4-BE49-F238E27FC236}">
                <a16:creationId xmlns:a16="http://schemas.microsoft.com/office/drawing/2014/main" id="{1E986F90-F580-4710-4E1B-7EC468C258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619" y="4144926"/>
            <a:ext cx="2362200" cy="2362200"/>
          </a:xfrm>
          <a:prstGeom prst="rect">
            <a:avLst/>
          </a:prstGeom>
        </p:spPr>
      </p:pic>
      <p:pic>
        <p:nvPicPr>
          <p:cNvPr id="7" name="Graphic 6" descr="Checkmark with solid fill">
            <a:extLst>
              <a:ext uri="{FF2B5EF4-FFF2-40B4-BE49-F238E27FC236}">
                <a16:creationId xmlns:a16="http://schemas.microsoft.com/office/drawing/2014/main" id="{A72F3E73-D40A-A821-BB37-91F65B04FE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9000" y="4038600"/>
            <a:ext cx="2362200" cy="2362200"/>
          </a:xfrm>
          <a:prstGeom prst="rect">
            <a:avLst/>
          </a:prstGeom>
        </p:spPr>
      </p:pic>
      <p:sp>
        <p:nvSpPr>
          <p:cNvPr id="9" name="Multiplication Sign 8">
            <a:extLst>
              <a:ext uri="{FF2B5EF4-FFF2-40B4-BE49-F238E27FC236}">
                <a16:creationId xmlns:a16="http://schemas.microsoft.com/office/drawing/2014/main" id="{84AE35FB-5808-E33F-5214-09C57B50272D}"/>
              </a:ext>
            </a:extLst>
          </p:cNvPr>
          <p:cNvSpPr/>
          <p:nvPr/>
        </p:nvSpPr>
        <p:spPr>
          <a:xfrm>
            <a:off x="5562600" y="4144926"/>
            <a:ext cx="3505200" cy="2789274"/>
          </a:xfrm>
          <a:prstGeom prst="mathMultiply">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00112"/>
      </p:ext>
    </p:extLst>
  </p:cSld>
  <p:clrMapOvr>
    <a:masterClrMapping/>
  </p:clrMapOvr>
  <p:transition spd="slow">
    <p:dissolve/>
    <p:sndAc>
      <p:stSnd>
        <p:snd r:embed="rId2" name="chimes.wav"/>
      </p:stSnd>
    </p:sndAc>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371f4c37-d7f1-4200-88d3-2f78fc5f8b88" xsi:nil="true"/>
    <lcf76f155ced4ddcb4097134ff3c332f xmlns="f6f5788f-c96a-4340-93c6-9f8c3955b8d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772C7144727543865B549192CD0752" ma:contentTypeVersion="20" ma:contentTypeDescription="Create a new document." ma:contentTypeScope="" ma:versionID="451df7af00b005e75f2086febc732608">
  <xsd:schema xmlns:xsd="http://www.w3.org/2001/XMLSchema" xmlns:xs="http://www.w3.org/2001/XMLSchema" xmlns:p="http://schemas.microsoft.com/office/2006/metadata/properties" xmlns:ns1="http://schemas.microsoft.com/sharepoint/v3" xmlns:ns2="f6f5788f-c96a-4340-93c6-9f8c3955b8dc" xmlns:ns3="371f4c37-d7f1-4200-88d3-2f78fc5f8b88" targetNamespace="http://schemas.microsoft.com/office/2006/metadata/properties" ma:root="true" ma:fieldsID="f77cf0daa3edd5dd8ac486fc0db3cf99" ns1:_="" ns2:_="" ns3:_="">
    <xsd:import namespace="http://schemas.microsoft.com/sharepoint/v3"/>
    <xsd:import namespace="f6f5788f-c96a-4340-93c6-9f8c3955b8dc"/>
    <xsd:import namespace="371f4c37-d7f1-4200-88d3-2f78fc5f8b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f5788f-c96a-4340-93c6-9f8c3955b8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bb1ab42-7277-4699-bffd-c4f8fd762e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1f4c37-d7f1-4200-88d3-2f78fc5f8b8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5fe7a09-8699-4c30-88ee-fc92c368afc7}" ma:internalName="TaxCatchAll" ma:showField="CatchAllData" ma:web="371f4c37-d7f1-4200-88d3-2f78fc5f8b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6BF284-FB6A-4072-A096-5937D33AA63A}">
  <ds:schemaRefs>
    <ds:schemaRef ds:uri="371f4c37-d7f1-4200-88d3-2f78fc5f8b88"/>
    <ds:schemaRef ds:uri="http://purl.org/dc/elements/1.1/"/>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f6f5788f-c96a-4340-93c6-9f8c3955b8dc"/>
    <ds:schemaRef ds:uri="http://schemas.microsoft.com/sharepoint/v3"/>
    <ds:schemaRef ds:uri="http://purl.org/dc/terms/"/>
  </ds:schemaRefs>
</ds:datastoreItem>
</file>

<file path=customXml/itemProps2.xml><?xml version="1.0" encoding="utf-8"?>
<ds:datastoreItem xmlns:ds="http://schemas.openxmlformats.org/officeDocument/2006/customXml" ds:itemID="{54122F25-0A2F-45C2-BE37-DDCF1BB48C60}">
  <ds:schemaRefs>
    <ds:schemaRef ds:uri="http://schemas.microsoft.com/sharepoint/v3/contenttype/forms"/>
  </ds:schemaRefs>
</ds:datastoreItem>
</file>

<file path=customXml/itemProps3.xml><?xml version="1.0" encoding="utf-8"?>
<ds:datastoreItem xmlns:ds="http://schemas.openxmlformats.org/officeDocument/2006/customXml" ds:itemID="{2291A11E-6223-4325-8FBE-C0D17F4331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f5788f-c96a-4340-93c6-9f8c3955b8dc"/>
    <ds:schemaRef ds:uri="371f4c37-d7f1-4200-88d3-2f78fc5f8b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TM03090430[[fn=Banded]]</Template>
  <TotalTime>4631</TotalTime>
  <Words>1324</Words>
  <Application>Microsoft Office PowerPoint</Application>
  <PresentationFormat>On-screen Show (4:3)</PresentationFormat>
  <Paragraphs>188</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Berlin Sans FB Demi</vt:lpstr>
      <vt:lpstr>Calibri</vt:lpstr>
      <vt:lpstr>Corbel</vt:lpstr>
      <vt:lpstr>Times New Roman</vt:lpstr>
      <vt:lpstr>Wingdings</vt:lpstr>
      <vt:lpstr>Banded</vt:lpstr>
      <vt:lpstr>MA Summer Food  Service Program  MA Dept of Ed </vt:lpstr>
      <vt:lpstr>Why?</vt:lpstr>
      <vt:lpstr>Purpose &amp; General Program info</vt:lpstr>
      <vt:lpstr>Meals Provided by….  UMass Amherst</vt:lpstr>
      <vt:lpstr>Meal Pattern Requirements: Offer Vs Serve, BREAKFAST</vt:lpstr>
      <vt:lpstr>Meal Pattern Requirements: Offer Vs Serve, BREAKFAST</vt:lpstr>
      <vt:lpstr>Meal Pattern Requirements: Offer Vs Serve, BREAKFAST</vt:lpstr>
      <vt:lpstr>Meal Pattern Requirements: Offer Vs Serve, BREAKFAST</vt:lpstr>
      <vt:lpstr>Meal Pattern Requirements: Offer Vs Serve, BREAKFAST</vt:lpstr>
      <vt:lpstr>Meal Pattern Requirements:  Offer Vs Serve, Lunch</vt:lpstr>
      <vt:lpstr>Meal Pattern Requirements:  Offer Vs Serve, Lunch</vt:lpstr>
      <vt:lpstr>Meal Pattern Requirements:  Offer Vs Serve, Lunch</vt:lpstr>
      <vt:lpstr>Meal Pattern Requirements:  Offer Vs Serve, Lunch</vt:lpstr>
      <vt:lpstr>Meal Pattern Requirements:  Offer Vs Serve, Lunch</vt:lpstr>
      <vt:lpstr>Meal Pattern Requirements:  Offer Vs Serve, Lunch</vt:lpstr>
      <vt:lpstr>CSDE…  Monitor responsibilities</vt:lpstr>
      <vt:lpstr>Camp Shriver… Recordkeeping requirements</vt:lpstr>
      <vt:lpstr>Camp Shriver… Civil Rights Requirements</vt:lpstr>
      <vt:lpstr>Other policies/issues</vt:lpstr>
      <vt:lpstr>Other policies/issues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cristina.los</dc:creator>
  <cp:lastModifiedBy>Barbara A Gildea</cp:lastModifiedBy>
  <cp:revision>57</cp:revision>
  <cp:lastPrinted>2022-06-22T18:38:46Z</cp:lastPrinted>
  <dcterms:created xsi:type="dcterms:W3CDTF">2012-06-20T19:51:15Z</dcterms:created>
  <dcterms:modified xsi:type="dcterms:W3CDTF">2025-06-29T23:07:49Z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0x01010024772C7144727543865B549192CD0752</vt:lpwstr>
  </property>
  <property fmtid="{D5CDD505-2E9C-101B-9397-08002B2CF9AE}" pid="3" name="MediaServiceImageTags">
    <vt:lpwstr/>
  </property>
</Properties>
</file>