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changesInfos/changesInfo1.xml" ContentType="application/vnd.ms-powerpoint.changesinfo+xml"/>
  <Override PartName="/ppt/revisionInfo.xml" ContentType="application/vnd.ms-powerpoint.revisioninfo+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82" r:id="rId3"/>
    <p:sldId id="257" r:id="rId4"/>
    <p:sldId id="258" r:id="rId5"/>
    <p:sldId id="259" r:id="rId6"/>
    <p:sldId id="260" r:id="rId7"/>
    <p:sldId id="261" r:id="rId8"/>
    <p:sldId id="262" r:id="rId9"/>
    <p:sldId id="263" r:id="rId10"/>
    <p:sldId id="264" r:id="rId11"/>
    <p:sldId id="265" r:id="rId12"/>
    <p:sldId id="266" r:id="rId13"/>
    <p:sldId id="267" r:id="rId14"/>
    <p:sldId id="268" r:id="rId15"/>
    <p:sldId id="283" r:id="rId16"/>
    <p:sldId id="286" r:id="rId17"/>
    <p:sldId id="284" r:id="rId18"/>
    <p:sldId id="285" r:id="rId19"/>
    <p:sldId id="269" r:id="rId20"/>
    <p:sldId id="270" r:id="rId21"/>
    <p:sldId id="271" r:id="rId22"/>
    <p:sldId id="272" r:id="rId23"/>
    <p:sldId id="273" r:id="rId24"/>
    <p:sldId id="276" r:id="rId25"/>
    <p:sldId id="274" r:id="rId26"/>
    <p:sldId id="275" r:id="rId27"/>
    <p:sldId id="277" r:id="rId28"/>
    <p:sldId id="278" r:id="rId29"/>
    <p:sldId id="279" r:id="rId30"/>
    <p:sldId id="280" r:id="rId31"/>
    <p:sldId id="28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715604-6664-516A-3208-2C02F1DA1BB7}" v="177" dt="2025-06-19T20:54:46.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07"/>
  </p:normalViewPr>
  <p:slideViewPr>
    <p:cSldViewPr snapToGrid="0">
      <p:cViewPr varScale="1">
        <p:scale>
          <a:sx n="108" d="100"/>
          <a:sy n="108" d="100"/>
        </p:scale>
        <p:origin x="7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Spolidoro" userId="S::mark.spolidoro@umb.edu::92d8a425-cf2d-4f72-8e5a-7307a1152bbb" providerId="AD" clId="Web-{E5715604-6664-516A-3208-2C02F1DA1BB7}"/>
    <pc:docChg chg="addSld modSld">
      <pc:chgData name="Mark Spolidoro" userId="S::mark.spolidoro@umb.edu::92d8a425-cf2d-4f72-8e5a-7307a1152bbb" providerId="AD" clId="Web-{E5715604-6664-516A-3208-2C02F1DA1BB7}" dt="2025-06-19T20:54:46.005" v="172" actId="20577"/>
      <pc:docMkLst>
        <pc:docMk/>
      </pc:docMkLst>
      <pc:sldChg chg="modSp new">
        <pc:chgData name="Mark Spolidoro" userId="S::mark.spolidoro@umb.edu::92d8a425-cf2d-4f72-8e5a-7307a1152bbb" providerId="AD" clId="Web-{E5715604-6664-516A-3208-2C02F1DA1BB7}" dt="2025-06-19T20:24:09.022" v="14" actId="20577"/>
        <pc:sldMkLst>
          <pc:docMk/>
          <pc:sldMk cId="3206224751" sldId="283"/>
        </pc:sldMkLst>
        <pc:spChg chg="mod">
          <ac:chgData name="Mark Spolidoro" userId="S::mark.spolidoro@umb.edu::92d8a425-cf2d-4f72-8e5a-7307a1152bbb" providerId="AD" clId="Web-{E5715604-6664-516A-3208-2C02F1DA1BB7}" dt="2025-06-19T20:23:22.208" v="11" actId="20577"/>
          <ac:spMkLst>
            <pc:docMk/>
            <pc:sldMk cId="3206224751" sldId="283"/>
            <ac:spMk id="2" creationId="{586EFD97-0233-064F-4C37-0BBA60897144}"/>
          </ac:spMkLst>
        </pc:spChg>
        <pc:spChg chg="mod">
          <ac:chgData name="Mark Spolidoro" userId="S::mark.spolidoro@umb.edu::92d8a425-cf2d-4f72-8e5a-7307a1152bbb" providerId="AD" clId="Web-{E5715604-6664-516A-3208-2C02F1DA1BB7}" dt="2025-06-19T20:24:09.022" v="14" actId="20577"/>
          <ac:spMkLst>
            <pc:docMk/>
            <pc:sldMk cId="3206224751" sldId="283"/>
            <ac:spMk id="3" creationId="{C824367F-3A18-8639-78CE-C4D816E22598}"/>
          </ac:spMkLst>
        </pc:spChg>
      </pc:sldChg>
      <pc:sldChg chg="modSp new">
        <pc:chgData name="Mark Spolidoro" userId="S::mark.spolidoro@umb.edu::92d8a425-cf2d-4f72-8e5a-7307a1152bbb" providerId="AD" clId="Web-{E5715604-6664-516A-3208-2C02F1DA1BB7}" dt="2025-06-19T20:29:32.096" v="64" actId="20577"/>
        <pc:sldMkLst>
          <pc:docMk/>
          <pc:sldMk cId="2156464876" sldId="284"/>
        </pc:sldMkLst>
        <pc:spChg chg="mod">
          <ac:chgData name="Mark Spolidoro" userId="S::mark.spolidoro@umb.edu::92d8a425-cf2d-4f72-8e5a-7307a1152bbb" providerId="AD" clId="Web-{E5715604-6664-516A-3208-2C02F1DA1BB7}" dt="2025-06-19T20:25:11.056" v="22" actId="20577"/>
          <ac:spMkLst>
            <pc:docMk/>
            <pc:sldMk cId="2156464876" sldId="284"/>
            <ac:spMk id="2" creationId="{E2C91915-D83F-B70E-6B07-335E907A735A}"/>
          </ac:spMkLst>
        </pc:spChg>
        <pc:spChg chg="mod">
          <ac:chgData name="Mark Spolidoro" userId="S::mark.spolidoro@umb.edu::92d8a425-cf2d-4f72-8e5a-7307a1152bbb" providerId="AD" clId="Web-{E5715604-6664-516A-3208-2C02F1DA1BB7}" dt="2025-06-19T20:29:32.096" v="64" actId="20577"/>
          <ac:spMkLst>
            <pc:docMk/>
            <pc:sldMk cId="2156464876" sldId="284"/>
            <ac:spMk id="3" creationId="{7DE625D1-FC9F-566D-FF27-5B9B2E8AEBE3}"/>
          </ac:spMkLst>
        </pc:spChg>
      </pc:sldChg>
      <pc:sldChg chg="modSp new">
        <pc:chgData name="Mark Spolidoro" userId="S::mark.spolidoro@umb.edu::92d8a425-cf2d-4f72-8e5a-7307a1152bbb" providerId="AD" clId="Web-{E5715604-6664-516A-3208-2C02F1DA1BB7}" dt="2025-06-19T20:33:03.446" v="124" actId="20577"/>
        <pc:sldMkLst>
          <pc:docMk/>
          <pc:sldMk cId="1986206761" sldId="285"/>
        </pc:sldMkLst>
        <pc:spChg chg="mod">
          <ac:chgData name="Mark Spolidoro" userId="S::mark.spolidoro@umb.edu::92d8a425-cf2d-4f72-8e5a-7307a1152bbb" providerId="AD" clId="Web-{E5715604-6664-516A-3208-2C02F1DA1BB7}" dt="2025-06-19T20:30:53.583" v="91" actId="20577"/>
          <ac:spMkLst>
            <pc:docMk/>
            <pc:sldMk cId="1986206761" sldId="285"/>
            <ac:spMk id="2" creationId="{7D5A03CE-8C93-EA60-59DF-95A11BD1A497}"/>
          </ac:spMkLst>
        </pc:spChg>
        <pc:spChg chg="mod">
          <ac:chgData name="Mark Spolidoro" userId="S::mark.spolidoro@umb.edu::92d8a425-cf2d-4f72-8e5a-7307a1152bbb" providerId="AD" clId="Web-{E5715604-6664-516A-3208-2C02F1DA1BB7}" dt="2025-06-19T20:33:03.446" v="124" actId="20577"/>
          <ac:spMkLst>
            <pc:docMk/>
            <pc:sldMk cId="1986206761" sldId="285"/>
            <ac:spMk id="3" creationId="{AE75E366-27AD-7939-A2B8-A6FC5CA1F7D6}"/>
          </ac:spMkLst>
        </pc:spChg>
      </pc:sldChg>
      <pc:sldChg chg="modSp new">
        <pc:chgData name="Mark Spolidoro" userId="S::mark.spolidoro@umb.edu::92d8a425-cf2d-4f72-8e5a-7307a1152bbb" providerId="AD" clId="Web-{E5715604-6664-516A-3208-2C02F1DA1BB7}" dt="2025-06-19T20:54:46.005" v="172" actId="20577"/>
        <pc:sldMkLst>
          <pc:docMk/>
          <pc:sldMk cId="1998781866" sldId="286"/>
        </pc:sldMkLst>
        <pc:spChg chg="mod">
          <ac:chgData name="Mark Spolidoro" userId="S::mark.spolidoro@umb.edu::92d8a425-cf2d-4f72-8e5a-7307a1152bbb" providerId="AD" clId="Web-{E5715604-6664-516A-3208-2C02F1DA1BB7}" dt="2025-06-19T20:45:40.878" v="144" actId="20577"/>
          <ac:spMkLst>
            <pc:docMk/>
            <pc:sldMk cId="1998781866" sldId="286"/>
            <ac:spMk id="2" creationId="{A1901147-2322-BBDE-53CC-C52417DDA193}"/>
          </ac:spMkLst>
        </pc:spChg>
        <pc:spChg chg="mod">
          <ac:chgData name="Mark Spolidoro" userId="S::mark.spolidoro@umb.edu::92d8a425-cf2d-4f72-8e5a-7307a1152bbb" providerId="AD" clId="Web-{E5715604-6664-516A-3208-2C02F1DA1BB7}" dt="2025-06-19T20:54:46.005" v="172" actId="20577"/>
          <ac:spMkLst>
            <pc:docMk/>
            <pc:sldMk cId="1998781866" sldId="286"/>
            <ac:spMk id="3" creationId="{004BABA0-56C9-131A-AB5D-FCA6CDB73866}"/>
          </ac:spMkLst>
        </pc:spChg>
      </pc:sldChg>
    </pc:docChg>
  </pc:docChgLst>
  <pc:docChgLst>
    <pc:chgData name="Mark Spolidoro" userId="S::mark.spolidoro@umb.edu::92d8a425-cf2d-4f72-8e5a-7307a1152bbb" providerId="AD" clId="Web-{0684356B-1C54-31BB-F755-7AE4CF114913}"/>
    <pc:docChg chg="modSld">
      <pc:chgData name="Mark Spolidoro" userId="S::mark.spolidoro@umb.edu::92d8a425-cf2d-4f72-8e5a-7307a1152bbb" providerId="AD" clId="Web-{0684356B-1C54-31BB-F755-7AE4CF114913}" dt="2025-06-17T14:51:01.863" v="65" actId="20577"/>
      <pc:docMkLst>
        <pc:docMk/>
      </pc:docMkLst>
      <pc:sldChg chg="modSp">
        <pc:chgData name="Mark Spolidoro" userId="S::mark.spolidoro@umb.edu::92d8a425-cf2d-4f72-8e5a-7307a1152bbb" providerId="AD" clId="Web-{0684356B-1C54-31BB-F755-7AE4CF114913}" dt="2025-06-17T14:43:20.618" v="0" actId="20577"/>
        <pc:sldMkLst>
          <pc:docMk/>
          <pc:sldMk cId="695265680" sldId="256"/>
        </pc:sldMkLst>
        <pc:spChg chg="mod">
          <ac:chgData name="Mark Spolidoro" userId="S::mark.spolidoro@umb.edu::92d8a425-cf2d-4f72-8e5a-7307a1152bbb" providerId="AD" clId="Web-{0684356B-1C54-31BB-F755-7AE4CF114913}" dt="2025-06-17T14:43:20.618" v="0" actId="20577"/>
          <ac:spMkLst>
            <pc:docMk/>
            <pc:sldMk cId="695265680" sldId="256"/>
            <ac:spMk id="3" creationId="{D387224D-35A6-9158-D446-6DC7E1F56680}"/>
          </ac:spMkLst>
        </pc:spChg>
      </pc:sldChg>
      <pc:sldChg chg="modSp">
        <pc:chgData name="Mark Spolidoro" userId="S::mark.spolidoro@umb.edu::92d8a425-cf2d-4f72-8e5a-7307a1152bbb" providerId="AD" clId="Web-{0684356B-1C54-31BB-F755-7AE4CF114913}" dt="2025-06-17T14:45:51.997" v="4" actId="20577"/>
        <pc:sldMkLst>
          <pc:docMk/>
          <pc:sldMk cId="2866606241" sldId="269"/>
        </pc:sldMkLst>
        <pc:spChg chg="mod">
          <ac:chgData name="Mark Spolidoro" userId="S::mark.spolidoro@umb.edu::92d8a425-cf2d-4f72-8e5a-7307a1152bbb" providerId="AD" clId="Web-{0684356B-1C54-31BB-F755-7AE4CF114913}" dt="2025-06-17T14:45:51.997" v="4" actId="20577"/>
          <ac:spMkLst>
            <pc:docMk/>
            <pc:sldMk cId="2866606241" sldId="269"/>
            <ac:spMk id="3" creationId="{0A944523-524A-1B91-9CFD-184E6FCFB090}"/>
          </ac:spMkLst>
        </pc:spChg>
      </pc:sldChg>
      <pc:sldChg chg="modSp">
        <pc:chgData name="Mark Spolidoro" userId="S::mark.spolidoro@umb.edu::92d8a425-cf2d-4f72-8e5a-7307a1152bbb" providerId="AD" clId="Web-{0684356B-1C54-31BB-F755-7AE4CF114913}" dt="2025-06-17T14:46:24.748" v="6" actId="20577"/>
        <pc:sldMkLst>
          <pc:docMk/>
          <pc:sldMk cId="784449786" sldId="270"/>
        </pc:sldMkLst>
        <pc:spChg chg="mod">
          <ac:chgData name="Mark Spolidoro" userId="S::mark.spolidoro@umb.edu::92d8a425-cf2d-4f72-8e5a-7307a1152bbb" providerId="AD" clId="Web-{0684356B-1C54-31BB-F755-7AE4CF114913}" dt="2025-06-17T14:46:24.748" v="6" actId="20577"/>
          <ac:spMkLst>
            <pc:docMk/>
            <pc:sldMk cId="784449786" sldId="270"/>
            <ac:spMk id="3" creationId="{0A944523-524A-1B91-9CFD-184E6FCFB090}"/>
          </ac:spMkLst>
        </pc:spChg>
      </pc:sldChg>
      <pc:sldChg chg="modSp">
        <pc:chgData name="Mark Spolidoro" userId="S::mark.spolidoro@umb.edu::92d8a425-cf2d-4f72-8e5a-7307a1152bbb" providerId="AD" clId="Web-{0684356B-1C54-31BB-F755-7AE4CF114913}" dt="2025-06-17T14:46:45.076" v="10" actId="20577"/>
        <pc:sldMkLst>
          <pc:docMk/>
          <pc:sldMk cId="3096070557" sldId="271"/>
        </pc:sldMkLst>
        <pc:spChg chg="mod">
          <ac:chgData name="Mark Spolidoro" userId="S::mark.spolidoro@umb.edu::92d8a425-cf2d-4f72-8e5a-7307a1152bbb" providerId="AD" clId="Web-{0684356B-1C54-31BB-F755-7AE4CF114913}" dt="2025-06-17T14:46:45.076" v="10" actId="20577"/>
          <ac:spMkLst>
            <pc:docMk/>
            <pc:sldMk cId="3096070557" sldId="271"/>
            <ac:spMk id="3" creationId="{0A944523-524A-1B91-9CFD-184E6FCFB090}"/>
          </ac:spMkLst>
        </pc:spChg>
      </pc:sldChg>
      <pc:sldChg chg="modSp">
        <pc:chgData name="Mark Spolidoro" userId="S::mark.spolidoro@umb.edu::92d8a425-cf2d-4f72-8e5a-7307a1152bbb" providerId="AD" clId="Web-{0684356B-1C54-31BB-F755-7AE4CF114913}" dt="2025-06-17T14:46:49.826" v="11" actId="20577"/>
        <pc:sldMkLst>
          <pc:docMk/>
          <pc:sldMk cId="3173133186" sldId="272"/>
        </pc:sldMkLst>
        <pc:spChg chg="mod">
          <ac:chgData name="Mark Spolidoro" userId="S::mark.spolidoro@umb.edu::92d8a425-cf2d-4f72-8e5a-7307a1152bbb" providerId="AD" clId="Web-{0684356B-1C54-31BB-F755-7AE4CF114913}" dt="2025-06-17T14:46:49.826" v="11" actId="20577"/>
          <ac:spMkLst>
            <pc:docMk/>
            <pc:sldMk cId="3173133186" sldId="272"/>
            <ac:spMk id="3" creationId="{0A944523-524A-1B91-9CFD-184E6FCFB090}"/>
          </ac:spMkLst>
        </pc:spChg>
      </pc:sldChg>
      <pc:sldChg chg="modSp">
        <pc:chgData name="Mark Spolidoro" userId="S::mark.spolidoro@umb.edu::92d8a425-cf2d-4f72-8e5a-7307a1152bbb" providerId="AD" clId="Web-{0684356B-1C54-31BB-F755-7AE4CF114913}" dt="2025-06-17T14:47:01.717" v="13" actId="20577"/>
        <pc:sldMkLst>
          <pc:docMk/>
          <pc:sldMk cId="1342527487" sldId="273"/>
        </pc:sldMkLst>
        <pc:spChg chg="mod">
          <ac:chgData name="Mark Spolidoro" userId="S::mark.spolidoro@umb.edu::92d8a425-cf2d-4f72-8e5a-7307a1152bbb" providerId="AD" clId="Web-{0684356B-1C54-31BB-F755-7AE4CF114913}" dt="2025-06-17T14:47:01.717" v="13" actId="20577"/>
          <ac:spMkLst>
            <pc:docMk/>
            <pc:sldMk cId="1342527487" sldId="273"/>
            <ac:spMk id="3" creationId="{0A944523-524A-1B91-9CFD-184E6FCFB090}"/>
          </ac:spMkLst>
        </pc:spChg>
      </pc:sldChg>
      <pc:sldChg chg="modSp">
        <pc:chgData name="Mark Spolidoro" userId="S::mark.spolidoro@umb.edu::92d8a425-cf2d-4f72-8e5a-7307a1152bbb" providerId="AD" clId="Web-{0684356B-1C54-31BB-F755-7AE4CF114913}" dt="2025-06-17T14:47:23.718" v="18" actId="20577"/>
        <pc:sldMkLst>
          <pc:docMk/>
          <pc:sldMk cId="1140279936" sldId="274"/>
        </pc:sldMkLst>
        <pc:spChg chg="mod">
          <ac:chgData name="Mark Spolidoro" userId="S::mark.spolidoro@umb.edu::92d8a425-cf2d-4f72-8e5a-7307a1152bbb" providerId="AD" clId="Web-{0684356B-1C54-31BB-F755-7AE4CF114913}" dt="2025-06-17T14:47:23.718" v="18" actId="20577"/>
          <ac:spMkLst>
            <pc:docMk/>
            <pc:sldMk cId="1140279936" sldId="274"/>
            <ac:spMk id="3" creationId="{0A944523-524A-1B91-9CFD-184E6FCFB090}"/>
          </ac:spMkLst>
        </pc:spChg>
      </pc:sldChg>
      <pc:sldChg chg="modSp">
        <pc:chgData name="Mark Spolidoro" userId="S::mark.spolidoro@umb.edu::92d8a425-cf2d-4f72-8e5a-7307a1152bbb" providerId="AD" clId="Web-{0684356B-1C54-31BB-F755-7AE4CF114913}" dt="2025-06-17T14:47:41.406" v="20" actId="20577"/>
        <pc:sldMkLst>
          <pc:docMk/>
          <pc:sldMk cId="1784695327" sldId="275"/>
        </pc:sldMkLst>
        <pc:spChg chg="mod">
          <ac:chgData name="Mark Spolidoro" userId="S::mark.spolidoro@umb.edu::92d8a425-cf2d-4f72-8e5a-7307a1152bbb" providerId="AD" clId="Web-{0684356B-1C54-31BB-F755-7AE4CF114913}" dt="2025-06-17T14:47:41.406" v="20" actId="20577"/>
          <ac:spMkLst>
            <pc:docMk/>
            <pc:sldMk cId="1784695327" sldId="275"/>
            <ac:spMk id="3" creationId="{0A944523-524A-1B91-9CFD-184E6FCFB090}"/>
          </ac:spMkLst>
        </pc:spChg>
      </pc:sldChg>
      <pc:sldChg chg="modSp">
        <pc:chgData name="Mark Spolidoro" userId="S::mark.spolidoro@umb.edu::92d8a425-cf2d-4f72-8e5a-7307a1152bbb" providerId="AD" clId="Web-{0684356B-1C54-31BB-F755-7AE4CF114913}" dt="2025-06-17T14:47:16.733" v="17" actId="20577"/>
        <pc:sldMkLst>
          <pc:docMk/>
          <pc:sldMk cId="2935117187" sldId="276"/>
        </pc:sldMkLst>
        <pc:spChg chg="mod">
          <ac:chgData name="Mark Spolidoro" userId="S::mark.spolidoro@umb.edu::92d8a425-cf2d-4f72-8e5a-7307a1152bbb" providerId="AD" clId="Web-{0684356B-1C54-31BB-F755-7AE4CF114913}" dt="2025-06-17T14:47:16.733" v="17" actId="20577"/>
          <ac:spMkLst>
            <pc:docMk/>
            <pc:sldMk cId="2935117187" sldId="276"/>
            <ac:spMk id="3" creationId="{0A944523-524A-1B91-9CFD-184E6FCFB090}"/>
          </ac:spMkLst>
        </pc:spChg>
      </pc:sldChg>
      <pc:sldChg chg="modSp">
        <pc:chgData name="Mark Spolidoro" userId="S::mark.spolidoro@umb.edu::92d8a425-cf2d-4f72-8e5a-7307a1152bbb" providerId="AD" clId="Web-{0684356B-1C54-31BB-F755-7AE4CF114913}" dt="2025-06-17T14:50:29.222" v="62" actId="20577"/>
        <pc:sldMkLst>
          <pc:docMk/>
          <pc:sldMk cId="2443455077" sldId="279"/>
        </pc:sldMkLst>
        <pc:spChg chg="mod">
          <ac:chgData name="Mark Spolidoro" userId="S::mark.spolidoro@umb.edu::92d8a425-cf2d-4f72-8e5a-7307a1152bbb" providerId="AD" clId="Web-{0684356B-1C54-31BB-F755-7AE4CF114913}" dt="2025-06-17T14:50:29.222" v="62" actId="20577"/>
          <ac:spMkLst>
            <pc:docMk/>
            <pc:sldMk cId="2443455077" sldId="279"/>
            <ac:spMk id="3" creationId="{B140641F-5661-B33A-63B0-F6D57D7B2DD1}"/>
          </ac:spMkLst>
        </pc:spChg>
      </pc:sldChg>
      <pc:sldChg chg="modSp">
        <pc:chgData name="Mark Spolidoro" userId="S::mark.spolidoro@umb.edu::92d8a425-cf2d-4f72-8e5a-7307a1152bbb" providerId="AD" clId="Web-{0684356B-1C54-31BB-F755-7AE4CF114913}" dt="2025-06-17T14:51:01.863" v="65" actId="20577"/>
        <pc:sldMkLst>
          <pc:docMk/>
          <pc:sldMk cId="8106747" sldId="281"/>
        </pc:sldMkLst>
        <pc:spChg chg="mod">
          <ac:chgData name="Mark Spolidoro" userId="S::mark.spolidoro@umb.edu::92d8a425-cf2d-4f72-8e5a-7307a1152bbb" providerId="AD" clId="Web-{0684356B-1C54-31BB-F755-7AE4CF114913}" dt="2025-06-17T14:51:01.863" v="65" actId="20577"/>
          <ac:spMkLst>
            <pc:docMk/>
            <pc:sldMk cId="8106747" sldId="281"/>
            <ac:spMk id="3" creationId="{EA933D13-9F80-3B2C-4AAF-AACB182CCDFE}"/>
          </ac:spMkLst>
        </pc:spChg>
      </pc:sldChg>
      <pc:sldChg chg="modSp">
        <pc:chgData name="Mark Spolidoro" userId="S::mark.spolidoro@umb.edu::92d8a425-cf2d-4f72-8e5a-7307a1152bbb" providerId="AD" clId="Web-{0684356B-1C54-31BB-F755-7AE4CF114913}" dt="2025-06-17T14:44:39.980" v="3" actId="20577"/>
        <pc:sldMkLst>
          <pc:docMk/>
          <pc:sldMk cId="3342650010" sldId="282"/>
        </pc:sldMkLst>
        <pc:spChg chg="mod">
          <ac:chgData name="Mark Spolidoro" userId="S::mark.spolidoro@umb.edu::92d8a425-cf2d-4f72-8e5a-7307a1152bbb" providerId="AD" clId="Web-{0684356B-1C54-31BB-F755-7AE4CF114913}" dt="2025-06-17T14:43:25.837" v="1" actId="20577"/>
          <ac:spMkLst>
            <pc:docMk/>
            <pc:sldMk cId="3342650010" sldId="282"/>
            <ac:spMk id="2" creationId="{B3A3ED6E-8A5B-B810-0591-C0C7AB0AFE61}"/>
          </ac:spMkLst>
        </pc:spChg>
        <pc:spChg chg="mod">
          <ac:chgData name="Mark Spolidoro" userId="S::mark.spolidoro@umb.edu::92d8a425-cf2d-4f72-8e5a-7307a1152bbb" providerId="AD" clId="Web-{0684356B-1C54-31BB-F755-7AE4CF114913}" dt="2025-06-17T14:44:39.980" v="3" actId="20577"/>
          <ac:spMkLst>
            <pc:docMk/>
            <pc:sldMk cId="3342650010" sldId="282"/>
            <ac:spMk id="3" creationId="{454F4B20-DFB6-712B-F038-EFC1833CCA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6/19/2025</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56201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7069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2910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8472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6/19/2025</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2085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6/19/2025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22729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6/19/2025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1187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6/19/2025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41494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6/19/2025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82051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6/19/2025</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402288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6/19/2025</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3975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6/19/2025</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61245984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88" r:id="rId4"/>
    <p:sldLayoutId id="2147483689" r:id="rId5"/>
    <p:sldLayoutId id="2147483695" r:id="rId6"/>
    <p:sldLayoutId id="2147483690" r:id="rId7"/>
    <p:sldLayoutId id="2147483691" r:id="rId8"/>
    <p:sldLayoutId id="2147483692" r:id="rId9"/>
    <p:sldLayoutId id="2147483693" r:id="rId10"/>
    <p:sldLayoutId id="2147483694" r:id="rId11"/>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8D55B6A-6B02-2DA1-BE58-0ED3F5A23F0E}"/>
              </a:ext>
            </a:extLst>
          </p:cNvPr>
          <p:cNvPicPr>
            <a:picLocks noChangeAspect="1"/>
          </p:cNvPicPr>
          <p:nvPr/>
        </p:nvPicPr>
        <p:blipFill rotWithShape="1">
          <a:blip r:embed="rId2">
            <a:alphaModFix amt="45000"/>
          </a:blip>
          <a:srcRect/>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txBody>
          <a:bodyPr/>
          <a:lstStyle/>
          <a:p>
            <a:endParaRPr lang="en-US"/>
          </a:p>
        </p:txBody>
      </p:sp>
      <p:sp>
        <p:nvSpPr>
          <p:cNvPr id="2" name="Title 1">
            <a:extLst>
              <a:ext uri="{FF2B5EF4-FFF2-40B4-BE49-F238E27FC236}">
                <a16:creationId xmlns:a16="http://schemas.microsoft.com/office/drawing/2014/main" id="{19D5289F-7355-20B1-9D7C-982C8861547C}"/>
              </a:ext>
            </a:extLst>
          </p:cNvPr>
          <p:cNvSpPr>
            <a:spLocks noGrp="1"/>
          </p:cNvSpPr>
          <p:nvPr>
            <p:ph type="ctrTitle"/>
          </p:nvPr>
        </p:nvSpPr>
        <p:spPr>
          <a:xfrm>
            <a:off x="1769532" y="2091263"/>
            <a:ext cx="8652938" cy="2461504"/>
          </a:xfrm>
        </p:spPr>
        <p:txBody>
          <a:bodyPr>
            <a:normAutofit/>
          </a:bodyPr>
          <a:lstStyle/>
          <a:p>
            <a:r>
              <a:rPr lang="en-US" dirty="0">
                <a:latin typeface="Arial" panose="020B0604020202020204" pitchFamily="34" charset="0"/>
                <a:cs typeface="Arial" panose="020B0604020202020204" pitchFamily="34" charset="0"/>
              </a:rPr>
              <a:t>Camp</a:t>
            </a:r>
            <a:r>
              <a:rPr lang="en-US" dirty="0"/>
              <a:t> </a:t>
            </a:r>
            <a:r>
              <a:rPr lang="en-US" dirty="0">
                <a:latin typeface="Arial" panose="020B0604020202020204" pitchFamily="34" charset="0"/>
                <a:cs typeface="Arial" panose="020B0604020202020204" pitchFamily="34" charset="0"/>
              </a:rPr>
              <a:t>Shriver Expectations</a:t>
            </a:r>
          </a:p>
        </p:txBody>
      </p:sp>
      <p:sp>
        <p:nvSpPr>
          <p:cNvPr id="3" name="Subtitle 2">
            <a:extLst>
              <a:ext uri="{FF2B5EF4-FFF2-40B4-BE49-F238E27FC236}">
                <a16:creationId xmlns:a16="http://schemas.microsoft.com/office/drawing/2014/main" id="{D387224D-35A6-9158-D446-6DC7E1F56680}"/>
              </a:ext>
            </a:extLst>
          </p:cNvPr>
          <p:cNvSpPr>
            <a:spLocks noGrp="1"/>
          </p:cNvSpPr>
          <p:nvPr>
            <p:ph type="subTitle" idx="1"/>
          </p:nvPr>
        </p:nvSpPr>
        <p:spPr>
          <a:xfrm>
            <a:off x="1769532" y="4623127"/>
            <a:ext cx="8655200" cy="457201"/>
          </a:xfrm>
        </p:spPr>
        <p:txBody>
          <a:bodyPr vert="horz" lIns="91440" tIns="45720" rIns="91440" bIns="45720" rtlCol="0" anchor="t">
            <a:normAutofit/>
          </a:bodyPr>
          <a:lstStyle/>
          <a:p>
            <a:pPr>
              <a:spcAft>
                <a:spcPts val="600"/>
              </a:spcAft>
            </a:pPr>
            <a:r>
              <a:rPr lang="en-US" dirty="0">
                <a:solidFill>
                  <a:schemeClr val="tx1"/>
                </a:solidFill>
              </a:rPr>
              <a:t>Summer 2025</a:t>
            </a:r>
          </a:p>
        </p:txBody>
      </p:sp>
      <p:sp>
        <p:nvSpPr>
          <p:cNvPr id="13" name="Rectangle 12">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txBody>
          <a:bodyPr/>
          <a:lstStyle/>
          <a:p>
            <a:endParaRPr lang="en-US"/>
          </a:p>
        </p:txBody>
      </p:sp>
    </p:spTree>
    <p:extLst>
      <p:ext uri="{BB962C8B-B14F-4D97-AF65-F5344CB8AC3E}">
        <p14:creationId xmlns:p14="http://schemas.microsoft.com/office/powerpoint/2010/main" val="69526568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YOU WILL…..</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kern="100" dirty="0">
                <a:solidFill>
                  <a:srgbClr val="1E2020"/>
                </a:solidFill>
                <a:effectLst/>
                <a:latin typeface="Arial" panose="020B0604020202020204" pitchFamily="34" charset="0"/>
                <a:ea typeface="Aptos" panose="020B0004020202020204" pitchFamily="34" charset="0"/>
                <a:cs typeface="Arial" panose="020B0604020202020204" pitchFamily="34" charset="0"/>
              </a:rPr>
              <a:t>You will</a:t>
            </a:r>
            <a:r>
              <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rPr>
              <a:t>……….</a:t>
            </a:r>
          </a:p>
          <a:p>
            <a:pPr marL="617220" lvl="1" indent="-34290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make your priority your campers’ safety, health and happiness at camp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 You’ll get to know each of your campers as unique individuals</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show campers the meaning of respect and social responsibility among their peer group</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1237486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YOU WILL…..</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kern="100" dirty="0">
                <a:solidFill>
                  <a:srgbClr val="1E2020"/>
                </a:solidFill>
                <a:effectLst/>
                <a:latin typeface="Arial" panose="020B0604020202020204" pitchFamily="34" charset="0"/>
                <a:ea typeface="Aptos" panose="020B0004020202020204" pitchFamily="34" charset="0"/>
                <a:cs typeface="Arial" panose="020B0604020202020204" pitchFamily="34" charset="0"/>
              </a:rPr>
              <a:t>You will</a:t>
            </a:r>
            <a:r>
              <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rPr>
              <a:t>……….</a:t>
            </a:r>
          </a:p>
          <a:p>
            <a:pPr marL="617220" lvl="1" indent="-34290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make your priority your campers’ safety, health and happiness at camp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 You’ll get to know each of your campers as unique individuals</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show campers the meaning of respect and social responsibility among their peer group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help campers work through individual and social challenges within the team</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2480131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YOU WILL…..</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kern="100" dirty="0">
                <a:solidFill>
                  <a:srgbClr val="1E2020"/>
                </a:solidFill>
                <a:effectLst/>
                <a:latin typeface="Arial" panose="020B0604020202020204" pitchFamily="34" charset="0"/>
                <a:ea typeface="Aptos" panose="020B0004020202020204" pitchFamily="34" charset="0"/>
                <a:cs typeface="Arial" panose="020B0604020202020204" pitchFamily="34" charset="0"/>
              </a:rPr>
              <a:t>You will</a:t>
            </a:r>
            <a:r>
              <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rPr>
              <a:t>……….</a:t>
            </a:r>
          </a:p>
          <a:p>
            <a:pPr marL="617220" lvl="1" indent="-34290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make your priority your campers’ safety, health and happiness at camp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 You’ll get to know each of your campers as unique individuals</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show campers the meaning of respect and social responsibility among their peer group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help campers work through individual and social challenges within the team</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lend an ear to your campers anytime they need your attention</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942243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YOU WILL…..</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kern="100" dirty="0">
                <a:solidFill>
                  <a:srgbClr val="1E2020"/>
                </a:solidFill>
                <a:effectLst/>
                <a:latin typeface="Arial" panose="020B0604020202020204" pitchFamily="34" charset="0"/>
                <a:ea typeface="Aptos" panose="020B0004020202020204" pitchFamily="34" charset="0"/>
                <a:cs typeface="Arial" panose="020B0604020202020204" pitchFamily="34" charset="0"/>
              </a:rPr>
              <a:t>You will</a:t>
            </a:r>
            <a:r>
              <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rPr>
              <a:t>……….</a:t>
            </a:r>
          </a:p>
          <a:p>
            <a:pPr marL="617220" lvl="1" indent="-34290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make your priority your campers’ safety, health and happiness at camp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 You’ll get to know each of your campers as unique individuals</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show campers the meaning of respect and social responsibility among their peer group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help campers work through individual and social challenges within the team</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lend an ear to your campers anytime they need your attention</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encourage them to challenge themselves during each activity</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1146320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YOU WILL…..</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kern="100" dirty="0">
                <a:solidFill>
                  <a:srgbClr val="1E2020"/>
                </a:solidFill>
                <a:effectLst/>
                <a:latin typeface="Arial" panose="020B0604020202020204" pitchFamily="34" charset="0"/>
                <a:ea typeface="Aptos" panose="020B0004020202020204" pitchFamily="34" charset="0"/>
                <a:cs typeface="Arial" panose="020B0604020202020204" pitchFamily="34" charset="0"/>
              </a:rPr>
              <a:t>You will</a:t>
            </a:r>
            <a:r>
              <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rPr>
              <a:t>……….</a:t>
            </a:r>
          </a:p>
          <a:p>
            <a:pPr marL="617220" lvl="1" indent="-34290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make your priority your campers’ safety, health and happiness at camp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 You’ll get to know each of your campers as unique individuals</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show campers the meaning of respect and social responsibility among their peer group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help campers work through individual and social challenges within the team</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lend an ear to your campers anytime they need your attention</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encourage them to challenge themselves during each activity</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set the example in how we show respect for campers and fellow staff  </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Font typeface="Garamond" pitchFamily="18" charset="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617220" lvl="1" indent="-34290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1546722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EFD97-0233-064F-4C37-0BBA60897144}"/>
              </a:ext>
            </a:extLst>
          </p:cNvPr>
          <p:cNvSpPr>
            <a:spLocks noGrp="1"/>
          </p:cNvSpPr>
          <p:nvPr>
            <p:ph type="title"/>
          </p:nvPr>
        </p:nvSpPr>
        <p:spPr/>
        <p:txBody>
          <a:bodyPr/>
          <a:lstStyle/>
          <a:p>
            <a:pPr algn="ctr"/>
            <a:r>
              <a:rPr lang="en-US">
                <a:latin typeface="Arial"/>
                <a:cs typeface="Arial"/>
              </a:rPr>
              <a:t>Your Responsibilities</a:t>
            </a:r>
            <a:endParaRPr lang="en-US"/>
          </a:p>
        </p:txBody>
      </p:sp>
      <p:sp>
        <p:nvSpPr>
          <p:cNvPr id="3" name="Content Placeholder 2">
            <a:extLst>
              <a:ext uri="{FF2B5EF4-FFF2-40B4-BE49-F238E27FC236}">
                <a16:creationId xmlns:a16="http://schemas.microsoft.com/office/drawing/2014/main" id="{C824367F-3A18-8639-78CE-C4D816E22598}"/>
              </a:ext>
            </a:extLst>
          </p:cNvPr>
          <p:cNvSpPr>
            <a:spLocks noGrp="1"/>
          </p:cNvSpPr>
          <p:nvPr>
            <p:ph idx="1"/>
          </p:nvPr>
        </p:nvSpPr>
        <p:spPr/>
        <p:txBody>
          <a:bodyPr vert="horz" lIns="91440" tIns="45720" rIns="91440" bIns="45720" rtlCol="0" anchor="t">
            <a:normAutofit lnSpcReduction="10000"/>
          </a:bodyPr>
          <a:lstStyle/>
          <a:p>
            <a:pPr lvl="1">
              <a:lnSpc>
                <a:spcPct val="90000"/>
              </a:lnSpc>
              <a:spcBef>
                <a:spcPts val="1000"/>
              </a:spcBef>
              <a:buFont typeface="Courier New" pitchFamily="18" charset="0"/>
              <a:buChar char="o"/>
            </a:pPr>
            <a:r>
              <a:rPr lang="en-US" sz="1600" b="1" dirty="0">
                <a:solidFill>
                  <a:srgbClr val="404040"/>
                </a:solidFill>
                <a:latin typeface="Century Gothic"/>
              </a:rPr>
              <a:t>You should</a:t>
            </a:r>
            <a:endParaRPr lang="en-US" sz="160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Be available and approachable</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Guide, encourage and set a good example</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Supervise and keep campers safe</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Be on the same page as your co-counselors, work together</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Be flexible</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Be willing to jump in and do whatever is necessary</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b="1" dirty="0">
                <a:solidFill>
                  <a:srgbClr val="404040"/>
                </a:solidFill>
                <a:latin typeface="Century Gothic"/>
              </a:rPr>
              <a:t>ASK if you have any questions, no question is a dumb question</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Model, Model, Model – Set that example</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Be aware of your body language</a:t>
            </a:r>
            <a:endParaRPr lang="en-US" sz="1800" dirty="0">
              <a:latin typeface="Century Gothic"/>
            </a:endParaRPr>
          </a:p>
          <a:p>
            <a:pPr>
              <a:lnSpc>
                <a:spcPct val="90000"/>
              </a:lnSpc>
              <a:spcBef>
                <a:spcPts val="1000"/>
              </a:spcBef>
              <a:buClr>
                <a:srgbClr val="262626"/>
              </a:buClr>
              <a:buFont typeface="Wingdings,Sans-Serif" pitchFamily="18" charset="0"/>
              <a:buChar char="§"/>
            </a:pPr>
            <a:r>
              <a:rPr lang="en-US" sz="1800" dirty="0">
                <a:solidFill>
                  <a:srgbClr val="404040"/>
                </a:solidFill>
                <a:latin typeface="Century Gothic"/>
              </a:rPr>
              <a:t>Be on time</a:t>
            </a:r>
            <a:endParaRPr lang="en-US" dirty="0"/>
          </a:p>
        </p:txBody>
      </p:sp>
    </p:spTree>
    <p:extLst>
      <p:ext uri="{BB962C8B-B14F-4D97-AF65-F5344CB8AC3E}">
        <p14:creationId xmlns:p14="http://schemas.microsoft.com/office/powerpoint/2010/main" val="3206224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1147-2322-BBDE-53CC-C52417DDA193}"/>
              </a:ext>
            </a:extLst>
          </p:cNvPr>
          <p:cNvSpPr>
            <a:spLocks noGrp="1"/>
          </p:cNvSpPr>
          <p:nvPr>
            <p:ph type="title"/>
          </p:nvPr>
        </p:nvSpPr>
        <p:spPr/>
        <p:txBody>
          <a:bodyPr/>
          <a:lstStyle/>
          <a:p>
            <a:pPr algn="ctr"/>
            <a:r>
              <a:rPr lang="en-US">
                <a:latin typeface="Arial"/>
                <a:cs typeface="Arial"/>
              </a:rPr>
              <a:t>Rules for Camper Physical Contact</a:t>
            </a:r>
            <a:endParaRPr lang="en-US"/>
          </a:p>
        </p:txBody>
      </p:sp>
      <p:sp>
        <p:nvSpPr>
          <p:cNvPr id="3" name="Content Placeholder 2">
            <a:extLst>
              <a:ext uri="{FF2B5EF4-FFF2-40B4-BE49-F238E27FC236}">
                <a16:creationId xmlns:a16="http://schemas.microsoft.com/office/drawing/2014/main" id="{004BABA0-56C9-131A-AB5D-FCA6CDB73866}"/>
              </a:ext>
            </a:extLst>
          </p:cNvPr>
          <p:cNvSpPr>
            <a:spLocks noGrp="1"/>
          </p:cNvSpPr>
          <p:nvPr>
            <p:ph idx="1"/>
          </p:nvPr>
        </p:nvSpPr>
        <p:spPr/>
        <p:txBody>
          <a:bodyPr vert="horz" lIns="91440" tIns="45720" rIns="91440" bIns="45720" rtlCol="0" anchor="t">
            <a:normAutofit/>
          </a:bodyPr>
          <a:lstStyle/>
          <a:p>
            <a:r>
              <a:rPr lang="en-US" sz="1600" dirty="0">
                <a:latin typeface="Arial"/>
                <a:cs typeface="Arial"/>
              </a:rPr>
              <a:t>Touching campers on the hand, or shoulder is appropriate and only a tap, nothing more</a:t>
            </a:r>
          </a:p>
          <a:p>
            <a:pPr>
              <a:buClr>
                <a:srgbClr val="262626"/>
              </a:buClr>
            </a:pPr>
            <a:r>
              <a:rPr lang="en-US" sz="1600" dirty="0">
                <a:latin typeface="Arial"/>
                <a:cs typeface="Arial"/>
              </a:rPr>
              <a:t>Never touch against a child’s will</a:t>
            </a:r>
          </a:p>
          <a:p>
            <a:pPr>
              <a:buClr>
                <a:srgbClr val="262626"/>
              </a:buClr>
            </a:pPr>
            <a:r>
              <a:rPr lang="en-US" sz="1600" dirty="0">
                <a:latin typeface="Arial"/>
                <a:cs typeface="Arial"/>
              </a:rPr>
              <a:t>Never touch against a child’s verbally or non-verbally expressed discomfort</a:t>
            </a:r>
          </a:p>
          <a:p>
            <a:pPr>
              <a:buClr>
                <a:srgbClr val="262626"/>
              </a:buClr>
            </a:pPr>
            <a:r>
              <a:rPr lang="en-US" sz="1600" dirty="0">
                <a:latin typeface="Arial"/>
                <a:cs typeface="Arial"/>
              </a:rPr>
              <a:t>Never touch in a place on a child’s body that is normally covered by a bathing suit</a:t>
            </a:r>
          </a:p>
          <a:p>
            <a:pPr>
              <a:buClr>
                <a:srgbClr val="262626"/>
              </a:buClr>
            </a:pPr>
            <a:r>
              <a:rPr lang="en-US" sz="1600" dirty="0">
                <a:latin typeface="Arial"/>
                <a:cs typeface="Arial"/>
              </a:rPr>
              <a:t>Never tickle, wrestle or give back rubs with or otherwise touch a camper in a way that is over stimulating or invasive to his/her privacy</a:t>
            </a:r>
          </a:p>
          <a:p>
            <a:pPr>
              <a:buClr>
                <a:srgbClr val="262626"/>
              </a:buClr>
            </a:pPr>
            <a:r>
              <a:rPr lang="en-US" sz="1600" dirty="0">
                <a:latin typeface="Arial"/>
                <a:cs typeface="Arial"/>
              </a:rPr>
              <a:t>Gently set limits with children who cling or hang on you</a:t>
            </a:r>
          </a:p>
          <a:p>
            <a:pPr>
              <a:buClr>
                <a:srgbClr val="262626"/>
              </a:buClr>
            </a:pPr>
            <a:r>
              <a:rPr lang="en-US" sz="1600" dirty="0">
                <a:latin typeface="Arial"/>
                <a:cs typeface="Arial"/>
              </a:rPr>
              <a:t>Piggyback rides and carrying campers are off limits</a:t>
            </a:r>
          </a:p>
          <a:p>
            <a:pPr>
              <a:buClr>
                <a:srgbClr val="262626"/>
              </a:buClr>
            </a:pPr>
            <a:r>
              <a:rPr lang="en-US" sz="1600" dirty="0">
                <a:latin typeface="Arial"/>
                <a:cs typeface="Arial"/>
              </a:rPr>
              <a:t>Nurses will help with toileting issues</a:t>
            </a:r>
          </a:p>
          <a:p>
            <a:pPr>
              <a:buClr>
                <a:srgbClr val="262626"/>
              </a:buClr>
            </a:pPr>
            <a:r>
              <a:rPr lang="en-US" sz="1600" dirty="0">
                <a:latin typeface="Arial"/>
                <a:cs typeface="Arial"/>
              </a:rPr>
              <a:t>Have another staff member present if you need to help with a bathing suit</a:t>
            </a:r>
          </a:p>
        </p:txBody>
      </p:sp>
    </p:spTree>
    <p:extLst>
      <p:ext uri="{BB962C8B-B14F-4D97-AF65-F5344CB8AC3E}">
        <p14:creationId xmlns:p14="http://schemas.microsoft.com/office/powerpoint/2010/main" val="1998781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91915-D83F-B70E-6B07-335E907A735A}"/>
              </a:ext>
            </a:extLst>
          </p:cNvPr>
          <p:cNvSpPr>
            <a:spLocks noGrp="1"/>
          </p:cNvSpPr>
          <p:nvPr>
            <p:ph type="title"/>
          </p:nvPr>
        </p:nvSpPr>
        <p:spPr/>
        <p:txBody>
          <a:bodyPr/>
          <a:lstStyle/>
          <a:p>
            <a:pPr algn="ctr"/>
            <a:r>
              <a:rPr lang="en-US">
                <a:latin typeface="Arial"/>
                <a:cs typeface="Arial"/>
              </a:rPr>
              <a:t>Professional Image</a:t>
            </a:r>
            <a:endParaRPr lang="en-US"/>
          </a:p>
        </p:txBody>
      </p:sp>
      <p:sp>
        <p:nvSpPr>
          <p:cNvPr id="3" name="Content Placeholder 2">
            <a:extLst>
              <a:ext uri="{FF2B5EF4-FFF2-40B4-BE49-F238E27FC236}">
                <a16:creationId xmlns:a16="http://schemas.microsoft.com/office/drawing/2014/main" id="{7DE625D1-FC9F-566D-FF27-5B9B2E8AEBE3}"/>
              </a:ext>
            </a:extLst>
          </p:cNvPr>
          <p:cNvSpPr>
            <a:spLocks noGrp="1"/>
          </p:cNvSpPr>
          <p:nvPr>
            <p:ph idx="1"/>
          </p:nvPr>
        </p:nvSpPr>
        <p:spPr/>
        <p:txBody>
          <a:bodyPr vert="horz" lIns="91440" tIns="45720" rIns="91440" bIns="45720" rtlCol="0" anchor="t">
            <a:normAutofit lnSpcReduction="10000"/>
          </a:bodyPr>
          <a:lstStyle/>
          <a:p>
            <a:pPr algn="ctr"/>
            <a:r>
              <a:rPr lang="en-US" sz="2800" b="1" dirty="0">
                <a:latin typeface="Arial"/>
                <a:cs typeface="Arial"/>
              </a:rPr>
              <a:t>You Represent Camp Shriver</a:t>
            </a:r>
            <a:endParaRPr lang="en-US" b="1"/>
          </a:p>
          <a:p>
            <a:pPr marL="267335" indent="-342900">
              <a:lnSpc>
                <a:spcPct val="90000"/>
              </a:lnSpc>
              <a:spcBef>
                <a:spcPts val="0"/>
              </a:spcBef>
              <a:spcAft>
                <a:spcPts val="227"/>
              </a:spcAft>
              <a:buClr>
                <a:srgbClr val="262626"/>
              </a:buClr>
              <a:buFont typeface="Wingdings,Sans-Serif" pitchFamily="18" charset="0"/>
              <a:buChar char="§"/>
            </a:pPr>
            <a:r>
              <a:rPr lang="en-US" sz="2400" b="1" dirty="0">
                <a:solidFill>
                  <a:schemeClr val="tx2"/>
                </a:solidFill>
                <a:latin typeface="Arial"/>
                <a:cs typeface="Arial"/>
              </a:rPr>
              <a:t>Physical presence</a:t>
            </a:r>
            <a:endParaRPr lang="en-US" sz="2400">
              <a:solidFill>
                <a:schemeClr val="tx2"/>
              </a:solidFill>
              <a:latin typeface="Arial"/>
              <a:cs typeface="Arial"/>
            </a:endParaRPr>
          </a:p>
          <a:p>
            <a:pPr marL="690245" lvl="2">
              <a:lnSpc>
                <a:spcPct val="90000"/>
              </a:lnSpc>
              <a:spcBef>
                <a:spcPts val="0"/>
              </a:spcBef>
              <a:spcAft>
                <a:spcPts val="227"/>
              </a:spcAft>
              <a:buClr>
                <a:srgbClr val="262626"/>
              </a:buClr>
              <a:buFont typeface="Wingdings,Sans-Serif" pitchFamily="18" charset="0"/>
              <a:buChar char="§"/>
            </a:pPr>
            <a:r>
              <a:rPr lang="en-US" sz="2200" dirty="0">
                <a:solidFill>
                  <a:schemeClr val="tx2"/>
                </a:solidFill>
                <a:latin typeface="Arial"/>
                <a:cs typeface="Arial"/>
              </a:rPr>
              <a:t>How others see you</a:t>
            </a:r>
          </a:p>
          <a:p>
            <a:pPr marL="267335" indent="-342900">
              <a:lnSpc>
                <a:spcPct val="90000"/>
              </a:lnSpc>
              <a:spcBef>
                <a:spcPts val="0"/>
              </a:spcBef>
              <a:spcAft>
                <a:spcPts val="227"/>
              </a:spcAft>
              <a:buClr>
                <a:srgbClr val="262626"/>
              </a:buClr>
              <a:buFont typeface="Wingdings,Sans-Serif" pitchFamily="18" charset="0"/>
              <a:buChar char="§"/>
            </a:pPr>
            <a:r>
              <a:rPr lang="en-US" sz="2400" b="1" dirty="0">
                <a:solidFill>
                  <a:schemeClr val="tx2"/>
                </a:solidFill>
                <a:latin typeface="Arial"/>
                <a:cs typeface="Arial"/>
              </a:rPr>
              <a:t>Interpersonal skills</a:t>
            </a:r>
            <a:endParaRPr lang="en-US" sz="2400" dirty="0">
              <a:solidFill>
                <a:schemeClr val="tx2"/>
              </a:solidFill>
              <a:latin typeface="Arial"/>
              <a:cs typeface="Arial"/>
            </a:endParaRPr>
          </a:p>
          <a:p>
            <a:pPr marL="690245" lvl="2">
              <a:lnSpc>
                <a:spcPct val="90000"/>
              </a:lnSpc>
              <a:spcBef>
                <a:spcPts val="0"/>
              </a:spcBef>
              <a:spcAft>
                <a:spcPts val="227"/>
              </a:spcAft>
              <a:buClr>
                <a:srgbClr val="262626"/>
              </a:buClr>
              <a:buFont typeface="Wingdings,Sans-Serif" pitchFamily="18" charset="0"/>
              <a:buChar char="§"/>
            </a:pPr>
            <a:r>
              <a:rPr lang="en-US" sz="2200" dirty="0">
                <a:solidFill>
                  <a:schemeClr val="tx2"/>
                </a:solidFill>
                <a:latin typeface="Arial"/>
                <a:cs typeface="Arial"/>
              </a:rPr>
              <a:t>How you work with others</a:t>
            </a:r>
          </a:p>
          <a:p>
            <a:pPr marL="267335" indent="-342900">
              <a:lnSpc>
                <a:spcPct val="90000"/>
              </a:lnSpc>
              <a:spcBef>
                <a:spcPts val="0"/>
              </a:spcBef>
              <a:spcAft>
                <a:spcPts val="227"/>
              </a:spcAft>
              <a:buClr>
                <a:srgbClr val="262626"/>
              </a:buClr>
              <a:buFont typeface="Wingdings,Sans-Serif" pitchFamily="18" charset="0"/>
              <a:buChar char="§"/>
            </a:pPr>
            <a:r>
              <a:rPr lang="en-US" sz="2400" b="1" dirty="0">
                <a:solidFill>
                  <a:schemeClr val="tx2"/>
                </a:solidFill>
                <a:latin typeface="Arial"/>
                <a:cs typeface="Arial"/>
              </a:rPr>
              <a:t>Attitude</a:t>
            </a:r>
            <a:endParaRPr lang="en-US" sz="2400" dirty="0">
              <a:solidFill>
                <a:schemeClr val="tx2"/>
              </a:solidFill>
              <a:latin typeface="Arial"/>
              <a:cs typeface="Arial"/>
            </a:endParaRPr>
          </a:p>
          <a:p>
            <a:pPr marL="690245" lvl="2">
              <a:lnSpc>
                <a:spcPct val="90000"/>
              </a:lnSpc>
              <a:spcBef>
                <a:spcPts val="0"/>
              </a:spcBef>
              <a:spcAft>
                <a:spcPts val="227"/>
              </a:spcAft>
              <a:buClr>
                <a:srgbClr val="262626"/>
              </a:buClr>
              <a:buFont typeface="Wingdings,Sans-Serif" pitchFamily="18" charset="0"/>
              <a:buChar char="§"/>
            </a:pPr>
            <a:r>
              <a:rPr lang="en-US" sz="2200" dirty="0">
                <a:solidFill>
                  <a:schemeClr val="tx2"/>
                </a:solidFill>
                <a:latin typeface="Arial"/>
                <a:cs typeface="Arial"/>
              </a:rPr>
              <a:t>All of the above combined – working with others and how others see you</a:t>
            </a:r>
          </a:p>
          <a:p>
            <a:pPr marL="267335" indent="-342900">
              <a:lnSpc>
                <a:spcPct val="90000"/>
              </a:lnSpc>
              <a:spcBef>
                <a:spcPts val="0"/>
              </a:spcBef>
              <a:spcAft>
                <a:spcPts val="227"/>
              </a:spcAft>
              <a:buClr>
                <a:srgbClr val="262626"/>
              </a:buClr>
              <a:buFont typeface="Wingdings,Sans-Serif" pitchFamily="18" charset="0"/>
              <a:buChar char="§"/>
            </a:pPr>
            <a:r>
              <a:rPr lang="en-US" sz="2400" b="1" dirty="0">
                <a:solidFill>
                  <a:schemeClr val="tx2"/>
                </a:solidFill>
                <a:latin typeface="Arial"/>
                <a:cs typeface="Arial"/>
              </a:rPr>
              <a:t>Attire</a:t>
            </a:r>
            <a:endParaRPr lang="en-US" sz="2400" dirty="0">
              <a:solidFill>
                <a:schemeClr val="tx2"/>
              </a:solidFill>
              <a:latin typeface="Arial"/>
              <a:cs typeface="Arial"/>
            </a:endParaRPr>
          </a:p>
          <a:p>
            <a:pPr marL="690245" lvl="2">
              <a:lnSpc>
                <a:spcPct val="90000"/>
              </a:lnSpc>
              <a:spcBef>
                <a:spcPts val="0"/>
              </a:spcBef>
              <a:spcAft>
                <a:spcPts val="227"/>
              </a:spcAft>
              <a:buClr>
                <a:srgbClr val="262626"/>
              </a:buClr>
              <a:buFont typeface="Wingdings,Sans-Serif" pitchFamily="18" charset="0"/>
              <a:buChar char="§"/>
            </a:pPr>
            <a:r>
              <a:rPr lang="en-US" sz="2200" dirty="0">
                <a:solidFill>
                  <a:schemeClr val="tx2"/>
                </a:solidFill>
                <a:latin typeface="Arial"/>
                <a:cs typeface="Arial"/>
              </a:rPr>
              <a:t>Camp Shirt, Athletic attire, Appropriate swim wear</a:t>
            </a:r>
          </a:p>
          <a:p>
            <a:pPr marL="267335" indent="-342900">
              <a:lnSpc>
                <a:spcPct val="90000"/>
              </a:lnSpc>
              <a:spcBef>
                <a:spcPts val="0"/>
              </a:spcBef>
              <a:spcAft>
                <a:spcPts val="227"/>
              </a:spcAft>
              <a:buClr>
                <a:srgbClr val="262626"/>
              </a:buClr>
              <a:buFont typeface="Wingdings,Sans-Serif" pitchFamily="18" charset="0"/>
              <a:buChar char="§"/>
            </a:pPr>
            <a:r>
              <a:rPr lang="en-US" sz="2400" b="1" dirty="0">
                <a:solidFill>
                  <a:schemeClr val="tx2"/>
                </a:solidFill>
                <a:latin typeface="Arial"/>
                <a:cs typeface="Arial"/>
              </a:rPr>
              <a:t>Approach</a:t>
            </a:r>
            <a:endParaRPr lang="en-US" sz="2400" dirty="0">
              <a:solidFill>
                <a:schemeClr val="tx2"/>
              </a:solidFill>
              <a:latin typeface="Arial"/>
              <a:cs typeface="Arial"/>
            </a:endParaRPr>
          </a:p>
          <a:p>
            <a:pPr marL="690245" lvl="2">
              <a:lnSpc>
                <a:spcPct val="90000"/>
              </a:lnSpc>
              <a:spcBef>
                <a:spcPts val="0"/>
              </a:spcBef>
              <a:spcAft>
                <a:spcPts val="227"/>
              </a:spcAft>
              <a:buClr>
                <a:srgbClr val="262626"/>
              </a:buClr>
              <a:buFont typeface="Wingdings,Sans-Serif" pitchFamily="18" charset="0"/>
              <a:buChar char="§"/>
            </a:pPr>
            <a:r>
              <a:rPr lang="en-US" sz="2200" dirty="0">
                <a:solidFill>
                  <a:schemeClr val="tx2"/>
                </a:solidFill>
                <a:latin typeface="Arial"/>
                <a:cs typeface="Arial"/>
              </a:rPr>
              <a:t>Is someone comfortable approaching you?</a:t>
            </a:r>
            <a:endParaRPr lang="en-US" sz="2200">
              <a:solidFill>
                <a:schemeClr val="tx2"/>
              </a:solidFill>
              <a:latin typeface="Arial"/>
              <a:cs typeface="Arial"/>
            </a:endParaRPr>
          </a:p>
          <a:p>
            <a:pPr>
              <a:buClr>
                <a:srgbClr val="262626"/>
              </a:buClr>
            </a:pPr>
            <a:endParaRPr lang="en-US" sz="2800" dirty="0">
              <a:latin typeface="Arial"/>
              <a:cs typeface="Arial"/>
            </a:endParaRPr>
          </a:p>
        </p:txBody>
      </p:sp>
    </p:spTree>
    <p:extLst>
      <p:ext uri="{BB962C8B-B14F-4D97-AF65-F5344CB8AC3E}">
        <p14:creationId xmlns:p14="http://schemas.microsoft.com/office/powerpoint/2010/main" val="2156464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A03CE-8C93-EA60-59DF-95A11BD1A497}"/>
              </a:ext>
            </a:extLst>
          </p:cNvPr>
          <p:cNvSpPr>
            <a:spLocks noGrp="1"/>
          </p:cNvSpPr>
          <p:nvPr>
            <p:ph type="title"/>
          </p:nvPr>
        </p:nvSpPr>
        <p:spPr/>
        <p:txBody>
          <a:bodyPr/>
          <a:lstStyle/>
          <a:p>
            <a:pPr algn="ctr"/>
            <a:r>
              <a:rPr lang="en-US">
                <a:latin typeface="Arial"/>
                <a:cs typeface="Arial"/>
              </a:rPr>
              <a:t>Who are our Customers?</a:t>
            </a:r>
            <a:endParaRPr lang="en-US"/>
          </a:p>
        </p:txBody>
      </p:sp>
      <p:sp>
        <p:nvSpPr>
          <p:cNvPr id="3" name="Content Placeholder 2">
            <a:extLst>
              <a:ext uri="{FF2B5EF4-FFF2-40B4-BE49-F238E27FC236}">
                <a16:creationId xmlns:a16="http://schemas.microsoft.com/office/drawing/2014/main" id="{AE75E366-27AD-7939-A2B8-A6FC5CA1F7D6}"/>
              </a:ext>
            </a:extLst>
          </p:cNvPr>
          <p:cNvSpPr>
            <a:spLocks noGrp="1"/>
          </p:cNvSpPr>
          <p:nvPr>
            <p:ph idx="1"/>
          </p:nvPr>
        </p:nvSpPr>
        <p:spPr/>
        <p:txBody>
          <a:bodyPr vert="horz" lIns="91440" tIns="45720" rIns="91440" bIns="45720" rtlCol="0" anchor="t">
            <a:normAutofit/>
          </a:bodyPr>
          <a:lstStyle/>
          <a:p>
            <a:r>
              <a:rPr lang="en-US" sz="2400" b="1" dirty="0">
                <a:latin typeface="Arial"/>
                <a:cs typeface="Arial"/>
              </a:rPr>
              <a:t>Our Camper and Their Parents!</a:t>
            </a:r>
          </a:p>
          <a:p>
            <a:pPr marL="148590" indent="-219075">
              <a:lnSpc>
                <a:spcPct val="90000"/>
              </a:lnSpc>
              <a:spcBef>
                <a:spcPts val="0"/>
              </a:spcBef>
              <a:spcAft>
                <a:spcPts val="252"/>
              </a:spcAft>
              <a:buClr>
                <a:srgbClr val="262626"/>
              </a:buClr>
              <a:buFont typeface="Wingdings,Sans-Serif" pitchFamily="18" charset="0"/>
              <a:buChar char="§"/>
            </a:pPr>
            <a:r>
              <a:rPr lang="en-US" sz="1700" b="1" dirty="0">
                <a:solidFill>
                  <a:schemeClr val="tx2"/>
                </a:solidFill>
                <a:latin typeface="Century Gothic"/>
                <a:cs typeface="Arial"/>
              </a:rPr>
              <a:t>We need to treat parents like customers</a:t>
            </a:r>
            <a:endParaRPr lang="en-US" sz="1700" dirty="0">
              <a:latin typeface="Century Gothic"/>
              <a:cs typeface="Arial"/>
            </a:endParaRPr>
          </a:p>
          <a:p>
            <a:pPr marL="549910" lvl="2">
              <a:lnSpc>
                <a:spcPct val="90000"/>
              </a:lnSpc>
              <a:spcBef>
                <a:spcPts val="0"/>
              </a:spcBef>
              <a:spcAft>
                <a:spcPts val="252"/>
              </a:spcAft>
              <a:buClr>
                <a:srgbClr val="262626"/>
              </a:buClr>
              <a:buFont typeface="Wingdings,Sans-Serif" pitchFamily="18" charset="0"/>
              <a:buChar char="§"/>
            </a:pPr>
            <a:r>
              <a:rPr lang="en-US" sz="1500" dirty="0">
                <a:solidFill>
                  <a:schemeClr val="tx2"/>
                </a:solidFill>
                <a:latin typeface="Century Gothic"/>
                <a:cs typeface="Arial"/>
              </a:rPr>
              <a:t>Respect</a:t>
            </a:r>
          </a:p>
          <a:p>
            <a:pPr marL="549910" lvl="2">
              <a:lnSpc>
                <a:spcPct val="90000"/>
              </a:lnSpc>
              <a:spcBef>
                <a:spcPts val="0"/>
              </a:spcBef>
              <a:spcAft>
                <a:spcPts val="252"/>
              </a:spcAft>
              <a:buClr>
                <a:srgbClr val="262626"/>
              </a:buClr>
              <a:buFont typeface="Wingdings,Sans-Serif" pitchFamily="18" charset="0"/>
              <a:buChar char="§"/>
            </a:pPr>
            <a:r>
              <a:rPr lang="en-US" sz="1500" dirty="0">
                <a:solidFill>
                  <a:schemeClr val="tx2"/>
                </a:solidFill>
                <a:latin typeface="Century Gothic"/>
                <a:cs typeface="Arial"/>
              </a:rPr>
              <a:t>Even if they are complaining</a:t>
            </a:r>
          </a:p>
          <a:p>
            <a:pPr marL="549910" lvl="2">
              <a:lnSpc>
                <a:spcPct val="90000"/>
              </a:lnSpc>
              <a:spcBef>
                <a:spcPts val="0"/>
              </a:spcBef>
              <a:spcAft>
                <a:spcPts val="252"/>
              </a:spcAft>
              <a:buClr>
                <a:srgbClr val="262626"/>
              </a:buClr>
              <a:buFont typeface="Wingdings,Sans-Serif" pitchFamily="18" charset="0"/>
              <a:buChar char="§"/>
            </a:pPr>
            <a:r>
              <a:rPr lang="en-US" sz="1500" dirty="0">
                <a:solidFill>
                  <a:schemeClr val="tx2"/>
                </a:solidFill>
                <a:latin typeface="Century Gothic"/>
                <a:cs typeface="Arial"/>
              </a:rPr>
              <a:t>Let them have their say/voice</a:t>
            </a:r>
          </a:p>
          <a:p>
            <a:pPr marL="148590" indent="-219075">
              <a:lnSpc>
                <a:spcPct val="90000"/>
              </a:lnSpc>
              <a:spcBef>
                <a:spcPts val="0"/>
              </a:spcBef>
              <a:spcAft>
                <a:spcPts val="252"/>
              </a:spcAft>
              <a:buClr>
                <a:srgbClr val="262626"/>
              </a:buClr>
              <a:buFont typeface="Wingdings,Sans-Serif" pitchFamily="18" charset="0"/>
              <a:buChar char="§"/>
            </a:pPr>
            <a:r>
              <a:rPr lang="en-US" sz="1700" b="1" dirty="0">
                <a:solidFill>
                  <a:schemeClr val="tx2"/>
                </a:solidFill>
                <a:latin typeface="Century Gothic"/>
                <a:cs typeface="Arial"/>
              </a:rPr>
              <a:t>Greeting them, Acknowledging them, Listening to them </a:t>
            </a:r>
            <a:endParaRPr lang="en-US" sz="1700" dirty="0">
              <a:solidFill>
                <a:schemeClr val="tx2"/>
              </a:solidFill>
              <a:latin typeface="Century Gothic"/>
              <a:cs typeface="Arial"/>
            </a:endParaRPr>
          </a:p>
          <a:p>
            <a:pPr marL="549910" lvl="2">
              <a:lnSpc>
                <a:spcPct val="90000"/>
              </a:lnSpc>
              <a:spcBef>
                <a:spcPts val="0"/>
              </a:spcBef>
              <a:spcAft>
                <a:spcPts val="252"/>
              </a:spcAft>
              <a:buClr>
                <a:srgbClr val="262626"/>
              </a:buClr>
              <a:buFont typeface="Wingdings,Sans-Serif" pitchFamily="18" charset="0"/>
              <a:buChar char="§"/>
            </a:pPr>
            <a:r>
              <a:rPr lang="en-US" sz="1500" dirty="0">
                <a:solidFill>
                  <a:schemeClr val="tx2"/>
                </a:solidFill>
                <a:latin typeface="Century Gothic"/>
                <a:cs typeface="Arial"/>
              </a:rPr>
              <a:t>Body language</a:t>
            </a:r>
          </a:p>
          <a:p>
            <a:pPr marL="549910" lvl="2">
              <a:lnSpc>
                <a:spcPct val="90000"/>
              </a:lnSpc>
              <a:spcBef>
                <a:spcPts val="0"/>
              </a:spcBef>
              <a:spcAft>
                <a:spcPts val="252"/>
              </a:spcAft>
              <a:buClr>
                <a:srgbClr val="262626"/>
              </a:buClr>
              <a:buFont typeface="Wingdings,Sans-Serif" pitchFamily="18" charset="0"/>
              <a:buChar char="§"/>
            </a:pPr>
            <a:r>
              <a:rPr lang="en-US" sz="1500" dirty="0">
                <a:solidFill>
                  <a:schemeClr val="tx2"/>
                </a:solidFill>
                <a:latin typeface="Century Gothic"/>
                <a:cs typeface="Arial"/>
              </a:rPr>
              <a:t>Eye contact</a:t>
            </a:r>
          </a:p>
          <a:p>
            <a:pPr marL="148590" indent="-219075">
              <a:lnSpc>
                <a:spcPct val="90000"/>
              </a:lnSpc>
              <a:spcBef>
                <a:spcPts val="0"/>
              </a:spcBef>
              <a:spcAft>
                <a:spcPts val="252"/>
              </a:spcAft>
              <a:buClr>
                <a:srgbClr val="262626"/>
              </a:buClr>
              <a:buFont typeface="Wingdings,Sans-Serif" pitchFamily="18" charset="0"/>
              <a:buChar char="§"/>
            </a:pPr>
            <a:r>
              <a:rPr lang="en-US" sz="1700" b="1" dirty="0">
                <a:solidFill>
                  <a:schemeClr val="tx2"/>
                </a:solidFill>
                <a:latin typeface="Century Gothic"/>
                <a:cs typeface="Arial"/>
              </a:rPr>
              <a:t>You’re their first impression and their last</a:t>
            </a:r>
            <a:endParaRPr lang="en-US" sz="1700" dirty="0">
              <a:solidFill>
                <a:schemeClr val="tx2"/>
              </a:solidFill>
              <a:latin typeface="Century Gothic"/>
              <a:cs typeface="Arial"/>
            </a:endParaRPr>
          </a:p>
          <a:p>
            <a:pPr marL="549910" lvl="2">
              <a:lnSpc>
                <a:spcPct val="90000"/>
              </a:lnSpc>
              <a:spcBef>
                <a:spcPts val="0"/>
              </a:spcBef>
              <a:spcAft>
                <a:spcPts val="252"/>
              </a:spcAft>
              <a:buClr>
                <a:srgbClr val="262626"/>
              </a:buClr>
              <a:buFont typeface="Wingdings,Sans-Serif" pitchFamily="18" charset="0"/>
              <a:buChar char="§"/>
            </a:pPr>
            <a:r>
              <a:rPr lang="en-US" sz="1500" dirty="0">
                <a:solidFill>
                  <a:schemeClr val="tx2"/>
                </a:solidFill>
                <a:latin typeface="Century Gothic"/>
                <a:cs typeface="Arial"/>
              </a:rPr>
              <a:t>Bus monitors and riders, you are the first thing parents see in the morning and the last in the afternoon, your attitude will make a difference</a:t>
            </a:r>
          </a:p>
          <a:p>
            <a:pPr marL="148590" indent="-219075">
              <a:lnSpc>
                <a:spcPct val="90000"/>
              </a:lnSpc>
              <a:spcBef>
                <a:spcPts val="0"/>
              </a:spcBef>
              <a:spcAft>
                <a:spcPts val="252"/>
              </a:spcAft>
              <a:buClr>
                <a:srgbClr val="262626"/>
              </a:buClr>
              <a:buFont typeface="Wingdings,Sans-Serif" pitchFamily="18" charset="0"/>
              <a:buChar char="§"/>
            </a:pPr>
            <a:r>
              <a:rPr lang="en-US" sz="1700" b="1" dirty="0">
                <a:solidFill>
                  <a:schemeClr val="tx2"/>
                </a:solidFill>
                <a:latin typeface="Century Gothic"/>
                <a:cs typeface="Arial"/>
              </a:rPr>
              <a:t>Questions</a:t>
            </a:r>
            <a:endParaRPr lang="en-US" sz="1700" dirty="0">
              <a:solidFill>
                <a:schemeClr val="tx2"/>
              </a:solidFill>
              <a:latin typeface="Century Gothic"/>
              <a:cs typeface="Arial"/>
            </a:endParaRPr>
          </a:p>
          <a:p>
            <a:pPr marL="549910" lvl="2">
              <a:lnSpc>
                <a:spcPct val="90000"/>
              </a:lnSpc>
              <a:spcBef>
                <a:spcPts val="0"/>
              </a:spcBef>
              <a:spcAft>
                <a:spcPts val="252"/>
              </a:spcAft>
              <a:buClr>
                <a:srgbClr val="262626"/>
              </a:buClr>
              <a:buFont typeface="Wingdings,Sans-Serif" pitchFamily="18" charset="0"/>
              <a:buChar char="§"/>
            </a:pPr>
            <a:r>
              <a:rPr lang="en-US" sz="1500" dirty="0">
                <a:solidFill>
                  <a:schemeClr val="tx2"/>
                </a:solidFill>
                <a:latin typeface="Century Gothic"/>
                <a:cs typeface="Arial"/>
              </a:rPr>
              <a:t>Answer their questions if you’re sure of the answer</a:t>
            </a:r>
          </a:p>
          <a:p>
            <a:pPr marL="549910" lvl="2">
              <a:lnSpc>
                <a:spcPct val="90000"/>
              </a:lnSpc>
              <a:spcBef>
                <a:spcPts val="0"/>
              </a:spcBef>
              <a:spcAft>
                <a:spcPts val="252"/>
              </a:spcAft>
              <a:buClr>
                <a:srgbClr val="262626"/>
              </a:buClr>
              <a:buFont typeface="Wingdings,Sans-Serif" pitchFamily="18" charset="0"/>
              <a:buChar char="§"/>
            </a:pPr>
            <a:r>
              <a:rPr lang="en-US" sz="1500" dirty="0">
                <a:solidFill>
                  <a:schemeClr val="tx2"/>
                </a:solidFill>
                <a:latin typeface="Century Gothic"/>
                <a:cs typeface="Arial"/>
              </a:rPr>
              <a:t>Tell them you’ll find out if you are not sure, it is ok to say “I do not know, but I’ll get back to you.</a:t>
            </a:r>
            <a:endParaRPr lang="en-US" sz="1500" dirty="0">
              <a:solidFill>
                <a:schemeClr val="tx2"/>
              </a:solidFill>
            </a:endParaRPr>
          </a:p>
        </p:txBody>
      </p:sp>
    </p:spTree>
    <p:extLst>
      <p:ext uri="{BB962C8B-B14F-4D97-AF65-F5344CB8AC3E}">
        <p14:creationId xmlns:p14="http://schemas.microsoft.com/office/powerpoint/2010/main" val="1986206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0D66-04AE-0172-B123-B46FE9C75F7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to enjoy the summer</a:t>
            </a:r>
          </a:p>
        </p:txBody>
      </p:sp>
      <p:sp>
        <p:nvSpPr>
          <p:cNvPr id="3" name="Content Placeholder 2">
            <a:extLst>
              <a:ext uri="{FF2B5EF4-FFF2-40B4-BE49-F238E27FC236}">
                <a16:creationId xmlns:a16="http://schemas.microsoft.com/office/drawing/2014/main" id="{0A944523-524A-1B91-9CFD-184E6FCFB090}"/>
              </a:ext>
            </a:extLst>
          </p:cNvPr>
          <p:cNvSpPr>
            <a:spLocks noGrp="1"/>
          </p:cNvSpPr>
          <p:nvPr>
            <p:ph idx="1"/>
          </p:nvPr>
        </p:nvSpPr>
        <p:spPr/>
        <p:txBody>
          <a:bodyPr vert="horz" lIns="91440" tIns="45720" rIns="91440" bIns="45720" rtlCol="0" anchor="t">
            <a:normAutofit/>
          </a:bodyPr>
          <a:lstStyle/>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Give it Your All</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Camp is for the campers! Do your best to make it great for them.</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66606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3ED6E-8A5B-B810-0591-C0C7AB0AFE61}"/>
              </a:ext>
            </a:extLst>
          </p:cNvPr>
          <p:cNvSpPr>
            <a:spLocks noGrp="1"/>
          </p:cNvSpPr>
          <p:nvPr>
            <p:ph type="title"/>
          </p:nvPr>
        </p:nvSpPr>
        <p:spPr/>
        <p:txBody>
          <a:bodyPr/>
          <a:lstStyle/>
          <a:p>
            <a:pPr algn="ctr"/>
            <a:r>
              <a:rPr lang="en-US">
                <a:latin typeface="Arial"/>
                <a:cs typeface="Arial"/>
              </a:rPr>
              <a:t>Camp Shriver 2025</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54F4B20-DFB6-712B-F038-EFC1833CCACB}"/>
              </a:ext>
            </a:extLst>
          </p:cNvPr>
          <p:cNvSpPr>
            <a:spLocks noGrp="1"/>
          </p:cNvSpPr>
          <p:nvPr>
            <p:ph idx="1"/>
          </p:nvPr>
        </p:nvSpPr>
        <p:spPr/>
        <p:txBody>
          <a:bodyPr vert="horz" lIns="91440" tIns="45720" rIns="91440" bIns="45720" rtlCol="0" anchor="t">
            <a:normAutofit/>
          </a:bodyPr>
          <a:lstStyle/>
          <a:p>
            <a:r>
              <a:rPr lang="en-US" sz="1800" dirty="0">
                <a:latin typeface="Arial" panose="020B0604020202020204" pitchFamily="34" charset="0"/>
                <a:cs typeface="Arial" panose="020B0604020202020204" pitchFamily="34" charset="0"/>
              </a:rPr>
              <a:t>History</a:t>
            </a:r>
          </a:p>
          <a:p>
            <a:pPr lvl="1"/>
            <a:r>
              <a:rPr lang="en-US" sz="1800" dirty="0">
                <a:latin typeface="Arial" panose="020B0604020202020204" pitchFamily="34" charset="0"/>
                <a:cs typeface="Arial" panose="020B0604020202020204" pitchFamily="34" charset="0"/>
              </a:rPr>
              <a:t>July 2006</a:t>
            </a:r>
          </a:p>
          <a:p>
            <a:pPr lvl="2"/>
            <a:r>
              <a:rPr lang="en-US" sz="1600" dirty="0">
                <a:latin typeface="Arial"/>
                <a:cs typeface="Arial"/>
              </a:rPr>
              <a:t>Summer 20</a:t>
            </a:r>
            <a:endParaRPr lang="en-US" sz="1600"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pPr lvl="1"/>
            <a:r>
              <a:rPr lang="en-US" sz="1800" dirty="0">
                <a:latin typeface="Arial" panose="020B0604020202020204" pitchFamily="34" charset="0"/>
                <a:cs typeface="Arial" panose="020B0604020202020204" pitchFamily="34" charset="0"/>
              </a:rPr>
              <a:t>Story</a:t>
            </a:r>
          </a:p>
          <a:p>
            <a:pPr lvl="1"/>
            <a:endParaRPr lang="en-US" sz="1800" dirty="0">
              <a:latin typeface="Arial" panose="020B0604020202020204" pitchFamily="34" charset="0"/>
              <a:cs typeface="Arial" panose="020B0604020202020204" pitchFamily="34" charset="0"/>
            </a:endParaRPr>
          </a:p>
          <a:p>
            <a:pPr lvl="1"/>
            <a:r>
              <a:rPr lang="en-US" sz="1800" dirty="0">
                <a:latin typeface="Arial" panose="020B0604020202020204" pitchFamily="34" charset="0"/>
                <a:cs typeface="Arial" panose="020B0604020202020204" pitchFamily="34" charset="0"/>
              </a:rPr>
              <a:t>Family</a:t>
            </a:r>
          </a:p>
          <a:p>
            <a:pPr lvl="1"/>
            <a:endParaRPr lang="en-US" sz="1800" dirty="0">
              <a:latin typeface="Arial" panose="020B0604020202020204" pitchFamily="34" charset="0"/>
              <a:cs typeface="Arial" panose="020B0604020202020204" pitchFamily="34" charset="0"/>
            </a:endParaRPr>
          </a:p>
          <a:p>
            <a:pPr lvl="1"/>
            <a:r>
              <a:rPr lang="en-US" sz="1800" dirty="0">
                <a:latin typeface="Arial" panose="020B0604020202020204" pitchFamily="34" charset="0"/>
                <a:cs typeface="Arial" panose="020B0604020202020204" pitchFamily="34" charset="0"/>
              </a:rPr>
              <a:t>Community</a:t>
            </a:r>
          </a:p>
        </p:txBody>
      </p:sp>
    </p:spTree>
    <p:extLst>
      <p:ext uri="{BB962C8B-B14F-4D97-AF65-F5344CB8AC3E}">
        <p14:creationId xmlns:p14="http://schemas.microsoft.com/office/powerpoint/2010/main" val="3342650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0D66-04AE-0172-B123-B46FE9C75F7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to enjoy the summer</a:t>
            </a:r>
          </a:p>
        </p:txBody>
      </p:sp>
      <p:sp>
        <p:nvSpPr>
          <p:cNvPr id="3" name="Content Placeholder 2">
            <a:extLst>
              <a:ext uri="{FF2B5EF4-FFF2-40B4-BE49-F238E27FC236}">
                <a16:creationId xmlns:a16="http://schemas.microsoft.com/office/drawing/2014/main" id="{0A944523-524A-1B91-9CFD-184E6FCFB090}"/>
              </a:ext>
            </a:extLst>
          </p:cNvPr>
          <p:cNvSpPr>
            <a:spLocks noGrp="1"/>
          </p:cNvSpPr>
          <p:nvPr>
            <p:ph idx="1"/>
          </p:nvPr>
        </p:nvSpPr>
        <p:spPr/>
        <p:txBody>
          <a:bodyPr vert="horz" lIns="91440" tIns="45720" rIns="91440" bIns="45720" rtlCol="0" anchor="t">
            <a:normAutofit/>
          </a:bodyPr>
          <a:lstStyle/>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Give it Your All</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Camp is for the campers! Do your best to make it great for them.</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Lean on Each Other</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We are here to support one another! Your summer will be better if you can learn 	to live in the moment and trust the people around you.</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784449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0D66-04AE-0172-B123-B46FE9C75F7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to enjoy the summer</a:t>
            </a:r>
          </a:p>
        </p:txBody>
      </p:sp>
      <p:sp>
        <p:nvSpPr>
          <p:cNvPr id="3" name="Content Placeholder 2">
            <a:extLst>
              <a:ext uri="{FF2B5EF4-FFF2-40B4-BE49-F238E27FC236}">
                <a16:creationId xmlns:a16="http://schemas.microsoft.com/office/drawing/2014/main" id="{0A944523-524A-1B91-9CFD-184E6FCFB090}"/>
              </a:ext>
            </a:extLst>
          </p:cNvPr>
          <p:cNvSpPr>
            <a:spLocks noGrp="1"/>
          </p:cNvSpPr>
          <p:nvPr>
            <p:ph idx="1"/>
          </p:nvPr>
        </p:nvSpPr>
        <p:spPr/>
        <p:txBody>
          <a:bodyPr vert="horz" lIns="91440" tIns="45720" rIns="91440" bIns="45720" rtlCol="0" anchor="t">
            <a:normAutofit/>
          </a:bodyPr>
          <a:lstStyle/>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Give it Your All</a:t>
            </a:r>
            <a:endParaRPr lang="en-US" sz="1800" b="1" kern="100" dirty="0">
              <a:latin typeface="Arial"/>
              <a:ea typeface="Times New Roman" panose="02020603050405020304" pitchFamily="18" charset="0"/>
              <a:cs typeface="Arial"/>
            </a:endParaRPr>
          </a:p>
          <a:p>
            <a:pPr marL="91440" lvl="1" indent="0">
              <a:lnSpc>
                <a:spcPct val="115000"/>
              </a:lnSpc>
              <a:spcBef>
                <a:spcPts val="0"/>
              </a:spcBef>
              <a:spcAft>
                <a:spcPts val="750"/>
              </a:spcAft>
              <a:buNone/>
            </a:pPr>
            <a:r>
              <a:rPr lang="en-US" sz="14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Camp is for the campers! Do your best to make it great for them.</a:t>
            </a:r>
            <a:endParaRPr lang="en-US" sz="14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Lean on Each Other</a:t>
            </a:r>
            <a:endParaRPr lang="en-US" sz="1800" b="1" kern="100" dirty="0">
              <a:effectLst/>
              <a:latin typeface="Arial"/>
              <a:ea typeface="Aptos" panose="020B0004020202020204" pitchFamily="34" charset="0"/>
              <a:cs typeface="Arial"/>
            </a:endParaRPr>
          </a:p>
          <a:p>
            <a:pPr marL="91440" lvl="1" indent="0">
              <a:lnSpc>
                <a:spcPts val="2280"/>
              </a:lnSpc>
              <a:spcBef>
                <a:spcPts val="750"/>
              </a:spcBef>
              <a:spcAft>
                <a:spcPts val="750"/>
              </a:spcAft>
              <a:buNone/>
            </a:pPr>
            <a:r>
              <a:rPr lang="en-US" sz="1600" kern="0" spc="15" dirty="0">
                <a:solidFill>
                  <a:srgbClr val="000000"/>
                </a:solidFill>
                <a:effectLst/>
                <a:latin typeface="Arial"/>
                <a:ea typeface="Times New Roman" panose="02020603050405020304" pitchFamily="18" charset="0"/>
                <a:cs typeface="Arial"/>
              </a:rPr>
              <a:t>	We are here to support one another! Your summer will be better if you can learn to live in 	the moment and trust the people around you.</a:t>
            </a: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Be Present</a:t>
            </a:r>
            <a:endParaRPr lang="en-US" sz="1800" b="1" kern="100" dirty="0">
              <a:effectLst/>
              <a:latin typeface="Arial"/>
              <a:ea typeface="Aptos" panose="020B0004020202020204" pitchFamily="34" charset="0"/>
              <a:cs typeface="Arial"/>
            </a:endParaRPr>
          </a:p>
          <a:p>
            <a:pPr marL="91440" lvl="1" indent="0">
              <a:lnSpc>
                <a:spcPts val="2280"/>
              </a:lnSpc>
              <a:spcBef>
                <a:spcPts val="750"/>
              </a:spcBef>
              <a:spcAft>
                <a:spcPts val="750"/>
              </a:spcAft>
              <a:buNone/>
            </a:pPr>
            <a:r>
              <a:rPr lang="en-US" sz="1600" kern="0" spc="15" dirty="0">
                <a:solidFill>
                  <a:srgbClr val="000000"/>
                </a:solidFill>
                <a:effectLst/>
                <a:latin typeface="Arial"/>
                <a:ea typeface="Times New Roman" panose="02020603050405020304" pitchFamily="18" charset="0"/>
                <a:cs typeface="Arial"/>
              </a:rPr>
              <a:t>	`Physically, be timely and where you’re expected to be. Also be mentally and emotionally 	aware while you are with the </a:t>
            </a:r>
            <a:r>
              <a:rPr lang="en-US" sz="1600" kern="0" spc="15" dirty="0">
                <a:solidFill>
                  <a:srgbClr val="000000"/>
                </a:solidFill>
                <a:latin typeface="Arial"/>
                <a:ea typeface="Times New Roman" panose="02020603050405020304" pitchFamily="18" charset="0"/>
                <a:cs typeface="Arial"/>
              </a:rPr>
              <a:t>campers</a:t>
            </a:r>
            <a:r>
              <a:rPr lang="en-US" sz="1600" kern="0" spc="15" dirty="0">
                <a:solidFill>
                  <a:srgbClr val="000000"/>
                </a:solidFill>
                <a:effectLst/>
                <a:latin typeface="Arial"/>
                <a:ea typeface="Times New Roman" panose="02020603050405020304" pitchFamily="18" charset="0"/>
                <a:cs typeface="Arial"/>
              </a:rPr>
              <a:t>.</a:t>
            </a:r>
            <a:endParaRPr lang="en-US" sz="1600" kern="100" dirty="0">
              <a:effectLst/>
              <a:latin typeface="Arial"/>
              <a:ea typeface="Aptos" panose="020B0004020202020204" pitchFamily="34" charset="0"/>
              <a:cs typeface="Arial"/>
            </a:endParaRPr>
          </a:p>
          <a:p>
            <a:pPr marL="0" marR="0">
              <a:lnSpc>
                <a:spcPts val="2280"/>
              </a:lnSpc>
              <a:spcBef>
                <a:spcPts val="750"/>
              </a:spcBef>
              <a:spcAft>
                <a:spcPts val="750"/>
              </a:spcAft>
            </a:pP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96070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0D66-04AE-0172-B123-B46FE9C75F7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to enjoy the summer</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Continued…..</a:t>
            </a:r>
          </a:p>
        </p:txBody>
      </p:sp>
      <p:sp>
        <p:nvSpPr>
          <p:cNvPr id="3" name="Content Placeholder 2">
            <a:extLst>
              <a:ext uri="{FF2B5EF4-FFF2-40B4-BE49-F238E27FC236}">
                <a16:creationId xmlns:a16="http://schemas.microsoft.com/office/drawing/2014/main" id="{0A944523-524A-1B91-9CFD-184E6FCFB090}"/>
              </a:ext>
            </a:extLst>
          </p:cNvPr>
          <p:cNvSpPr>
            <a:spLocks noGrp="1"/>
          </p:cNvSpPr>
          <p:nvPr>
            <p:ph idx="1"/>
          </p:nvPr>
        </p:nvSpPr>
        <p:spPr/>
        <p:txBody>
          <a:bodyPr vert="horz" lIns="91440" tIns="45720" rIns="91440" bIns="45720" rtlCol="0" anchor="t">
            <a:normAutofit/>
          </a:bodyPr>
          <a:lstStyle/>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Listen Well</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Try to understand those around you. This includes recognizing that others may say 	things that upset you (and that’s okay). Also make space to listen to those who are 	slower to speak up.</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ts val="2280"/>
              </a:lnSpc>
              <a:spcBef>
                <a:spcPts val="750"/>
              </a:spcBef>
              <a:spcAft>
                <a:spcPts val="750"/>
              </a:spcAft>
            </a:pP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0" marR="0">
              <a:lnSpc>
                <a:spcPts val="2280"/>
              </a:lnSpc>
              <a:spcBef>
                <a:spcPts val="750"/>
              </a:spcBef>
              <a:spcAft>
                <a:spcPts val="750"/>
              </a:spcAft>
            </a:pP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73133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0D66-04AE-0172-B123-B46FE9C75F7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to enjoy the summer</a:t>
            </a:r>
          </a:p>
        </p:txBody>
      </p:sp>
      <p:sp>
        <p:nvSpPr>
          <p:cNvPr id="3" name="Content Placeholder 2">
            <a:extLst>
              <a:ext uri="{FF2B5EF4-FFF2-40B4-BE49-F238E27FC236}">
                <a16:creationId xmlns:a16="http://schemas.microsoft.com/office/drawing/2014/main" id="{0A944523-524A-1B91-9CFD-184E6FCFB090}"/>
              </a:ext>
            </a:extLst>
          </p:cNvPr>
          <p:cNvSpPr>
            <a:spLocks noGrp="1"/>
          </p:cNvSpPr>
          <p:nvPr>
            <p:ph idx="1"/>
          </p:nvPr>
        </p:nvSpPr>
        <p:spPr/>
        <p:txBody>
          <a:bodyPr vert="horz" lIns="91440" tIns="45720" rIns="91440" bIns="45720" rtlCol="0" anchor="t">
            <a:normAutofit/>
          </a:bodyPr>
          <a:lstStyle/>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Listen Well</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Try to understand those around you. This includes recognizing that others may say 	things that upset you (and that’s okay). Also make space to listen to those who are 	slower to speak up.</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Count Your </a:t>
            </a:r>
            <a:r>
              <a:rPr lang="en-US" sz="1800" b="1" kern="0" spc="-25" dirty="0">
                <a:solidFill>
                  <a:srgbClr val="20518B"/>
                </a:solidFill>
                <a:latin typeface="Arial"/>
                <a:ea typeface="Times New Roman" panose="02020603050405020304" pitchFamily="18" charset="0"/>
                <a:cs typeface="Arial"/>
              </a:rPr>
              <a:t>Campers</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You should always know how many </a:t>
            </a:r>
            <a:r>
              <a:rPr lang="en-US" sz="1800" kern="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campers</a:t>
            </a: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you are responsible for and where they 	are. There are plenty of hazards at camp for unsupervised campers.</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ts val="2280"/>
              </a:lnSpc>
              <a:spcBef>
                <a:spcPts val="750"/>
              </a:spcBef>
              <a:spcAft>
                <a:spcPts val="750"/>
              </a:spcAft>
            </a:pP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42527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0D66-04AE-0172-B123-B46FE9C75F7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to enjoy the summer</a:t>
            </a:r>
          </a:p>
        </p:txBody>
      </p:sp>
      <p:sp>
        <p:nvSpPr>
          <p:cNvPr id="3" name="Content Placeholder 2">
            <a:extLst>
              <a:ext uri="{FF2B5EF4-FFF2-40B4-BE49-F238E27FC236}">
                <a16:creationId xmlns:a16="http://schemas.microsoft.com/office/drawing/2014/main" id="{0A944523-524A-1B91-9CFD-184E6FCFB090}"/>
              </a:ext>
            </a:extLst>
          </p:cNvPr>
          <p:cNvSpPr>
            <a:spLocks noGrp="1"/>
          </p:cNvSpPr>
          <p:nvPr>
            <p:ph idx="1"/>
          </p:nvPr>
        </p:nvSpPr>
        <p:spPr/>
        <p:txBody>
          <a:bodyPr vert="horz" lIns="91440" tIns="45720" rIns="91440" bIns="45720" rtlCol="0" anchor="t">
            <a:normAutofit fontScale="92500" lnSpcReduction="20000"/>
          </a:bodyPr>
          <a:lstStyle/>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Listen Well</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Try to understand those around you. This includes recognizing that others may say 	things that upset you (and that’s okay). Also make space to listen to those who are 	slower to speak up.</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Count Your </a:t>
            </a:r>
            <a:r>
              <a:rPr lang="en-US" sz="1800" b="1" kern="0" spc="-25" dirty="0">
                <a:solidFill>
                  <a:srgbClr val="20518B"/>
                </a:solidFill>
                <a:latin typeface="Arial"/>
                <a:ea typeface="Times New Roman" panose="02020603050405020304" pitchFamily="18" charset="0"/>
                <a:cs typeface="Arial"/>
              </a:rPr>
              <a:t>Campers</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a:ea typeface="Times New Roman" panose="02020603050405020304" pitchFamily="18" charset="0"/>
                <a:cs typeface="Arial"/>
              </a:rPr>
              <a:t>	You should always know how many kids you are responsible for and where they are. 	There are plenty of hazards at camp for unsupervised campers.</a:t>
            </a:r>
            <a:endParaRPr lang="en-US" sz="1800" kern="100" dirty="0">
              <a:effectLst/>
              <a:latin typeface="Arial"/>
              <a:ea typeface="Aptos" panose="020B0004020202020204" pitchFamily="34" charset="0"/>
              <a:cs typeface="Arial"/>
            </a:endParaRP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Be Silly!</a:t>
            </a:r>
            <a:endParaRPr lang="en-US" sz="1800" b="1" kern="10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b="1" kern="0" spc="15" dirty="0">
                <a:solidFill>
                  <a:srgbClr val="000000"/>
                </a:solidFill>
                <a:effectLst/>
                <a:latin typeface="Arial"/>
                <a:ea typeface="Times New Roman" panose="02020603050405020304" pitchFamily="18" charset="0"/>
                <a:cs typeface="Arial"/>
              </a:rPr>
              <a:t>	</a:t>
            </a:r>
            <a:r>
              <a:rPr lang="en-US" sz="1800" kern="0" spc="15" dirty="0">
                <a:solidFill>
                  <a:srgbClr val="000000"/>
                </a:solidFill>
                <a:effectLst/>
                <a:latin typeface="Arial"/>
                <a:ea typeface="Times New Roman" panose="02020603050405020304" pitchFamily="18" charset="0"/>
                <a:cs typeface="Arial"/>
              </a:rPr>
              <a:t>Camp is only as fun as you make it. Don’t be afraid to act or look a little goofy; we all 	will be! And that makes the c</a:t>
            </a:r>
            <a:r>
              <a:rPr lang="en-US" sz="1800" kern="0" spc="15" dirty="0">
                <a:solidFill>
                  <a:srgbClr val="000000"/>
                </a:solidFill>
                <a:latin typeface="Arial"/>
                <a:ea typeface="Times New Roman" panose="02020603050405020304" pitchFamily="18" charset="0"/>
                <a:cs typeface="Arial"/>
              </a:rPr>
              <a:t>ampers</a:t>
            </a:r>
            <a:r>
              <a:rPr lang="en-US" sz="1800" kern="0" spc="15" dirty="0">
                <a:solidFill>
                  <a:srgbClr val="000000"/>
                </a:solidFill>
                <a:effectLst/>
                <a:latin typeface="Arial"/>
                <a:ea typeface="Times New Roman" panose="02020603050405020304" pitchFamily="18" charset="0"/>
                <a:cs typeface="Arial"/>
              </a:rPr>
              <a:t> more comfortable.</a:t>
            </a:r>
            <a:endParaRPr lang="en-US" sz="1800" kern="100" dirty="0">
              <a:effectLst/>
              <a:latin typeface="Arial"/>
              <a:ea typeface="Aptos" panose="020B0004020202020204" pitchFamily="34" charset="0"/>
              <a:cs typeface="Arial"/>
            </a:endParaRPr>
          </a:p>
          <a:p>
            <a:pPr marL="0" marR="0">
              <a:lnSpc>
                <a:spcPts val="2280"/>
              </a:lnSpc>
              <a:spcBef>
                <a:spcPts val="750"/>
              </a:spcBef>
              <a:spcAft>
                <a:spcPts val="750"/>
              </a:spcAft>
            </a:pP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35117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0D66-04AE-0172-B123-B46FE9C75F7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to enjoy the summer</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More Tips…..</a:t>
            </a:r>
          </a:p>
        </p:txBody>
      </p:sp>
      <p:sp>
        <p:nvSpPr>
          <p:cNvPr id="3" name="Content Placeholder 2">
            <a:extLst>
              <a:ext uri="{FF2B5EF4-FFF2-40B4-BE49-F238E27FC236}">
                <a16:creationId xmlns:a16="http://schemas.microsoft.com/office/drawing/2014/main" id="{0A944523-524A-1B91-9CFD-184E6FCFB090}"/>
              </a:ext>
            </a:extLst>
          </p:cNvPr>
          <p:cNvSpPr>
            <a:spLocks noGrp="1"/>
          </p:cNvSpPr>
          <p:nvPr>
            <p:ph idx="1"/>
          </p:nvPr>
        </p:nvSpPr>
        <p:spPr/>
        <p:txBody>
          <a:bodyPr vert="horz" lIns="91440" tIns="45720" rIns="91440" bIns="45720" rtlCol="0" anchor="t">
            <a:normAutofit/>
          </a:bodyPr>
          <a:lstStyle/>
          <a:p>
            <a:pPr marL="0" marR="0">
              <a:lnSpc>
                <a:spcPts val="2280"/>
              </a:lnSpc>
              <a:spcBef>
                <a:spcPts val="750"/>
              </a:spcBef>
              <a:spcAft>
                <a:spcPts val="750"/>
              </a:spcAft>
            </a:pP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Be Intentional About Creating Culture</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Camp Shriver is intentionally different. Use the skills you build during </a:t>
            </a:r>
            <a:r>
              <a:rPr lang="en-US" sz="1800" kern="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orientation</a:t>
            </a: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to 	foster a culture of kindness, understanding, and appreciating difference. That includes  	being professional and respectful of the person who is not your bestie.</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40279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0D66-04AE-0172-B123-B46FE9C75F7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to enjoy the summer</a:t>
            </a:r>
          </a:p>
        </p:txBody>
      </p:sp>
      <p:sp>
        <p:nvSpPr>
          <p:cNvPr id="3" name="Content Placeholder 2">
            <a:extLst>
              <a:ext uri="{FF2B5EF4-FFF2-40B4-BE49-F238E27FC236}">
                <a16:creationId xmlns:a16="http://schemas.microsoft.com/office/drawing/2014/main" id="{0A944523-524A-1B91-9CFD-184E6FCFB090}"/>
              </a:ext>
            </a:extLst>
          </p:cNvPr>
          <p:cNvSpPr>
            <a:spLocks noGrp="1"/>
          </p:cNvSpPr>
          <p:nvPr>
            <p:ph idx="1"/>
          </p:nvPr>
        </p:nvSpPr>
        <p:spPr/>
        <p:txBody>
          <a:bodyPr vert="horz" lIns="91440" tIns="45720" rIns="91440" bIns="45720" rtlCol="0" anchor="t">
            <a:normAutofit/>
          </a:bodyPr>
          <a:lstStyle/>
          <a:p>
            <a:pPr marL="0" marR="0" indent="0">
              <a:lnSpc>
                <a:spcPts val="2280"/>
              </a:lnSpc>
              <a:spcBef>
                <a:spcPts val="750"/>
              </a:spcBef>
              <a:spcAft>
                <a:spcPts val="750"/>
              </a:spcAft>
              <a:buNone/>
            </a:pP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Be Intentional About Creating Culture</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Camp Shriver is intentionally different. Use the skills you build during training to 	foster a culture of kindness, understanding, and appreciating difference. That includes being professional and respectful of the person who is not your bestie.</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Bef>
                <a:spcPts val="0"/>
              </a:spcBef>
              <a:spcAft>
                <a:spcPts val="750"/>
              </a:spcAft>
            </a:pPr>
            <a:r>
              <a:rPr lang="en-US" sz="1800" b="1" kern="0" spc="-25" dirty="0">
                <a:solidFill>
                  <a:srgbClr val="20518B"/>
                </a:solidFill>
                <a:effectLst/>
                <a:latin typeface="Arial"/>
                <a:ea typeface="Times New Roman" panose="02020603050405020304" pitchFamily="18" charset="0"/>
                <a:cs typeface="Arial"/>
              </a:rPr>
              <a:t>Take Care of Yourself</a:t>
            </a:r>
            <a:endParaRPr lang="en-US" sz="1800" b="1" kern="100" dirty="0">
              <a:effectLst/>
              <a:latin typeface="Arial"/>
              <a:ea typeface="Aptos" panose="020B0004020202020204" pitchFamily="34" charset="0"/>
              <a:cs typeface="Arial"/>
            </a:endParaRPr>
          </a:p>
          <a:p>
            <a:pPr marL="0" marR="0" indent="0">
              <a:lnSpc>
                <a:spcPts val="2280"/>
              </a:lnSpc>
              <a:spcBef>
                <a:spcPts val="750"/>
              </a:spcBef>
              <a:spcAft>
                <a:spcPts val="750"/>
              </a:spcAft>
              <a:buNone/>
            </a:pPr>
            <a:r>
              <a:rPr lang="en-US" sz="1800" kern="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You are your own best advocate! Take care of yourself in the ways that you can 	and ask for help when you need it.</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784695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DA147-4A4E-538E-7C99-756B74B53DD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Policies and Procedures</a:t>
            </a:r>
          </a:p>
        </p:txBody>
      </p:sp>
      <p:sp>
        <p:nvSpPr>
          <p:cNvPr id="3" name="Content Placeholder 2">
            <a:extLst>
              <a:ext uri="{FF2B5EF4-FFF2-40B4-BE49-F238E27FC236}">
                <a16:creationId xmlns:a16="http://schemas.microsoft.com/office/drawing/2014/main" id="{973764F3-234A-ECA9-88DC-C597507B4089}"/>
              </a:ext>
            </a:extLst>
          </p:cNvPr>
          <p:cNvSpPr>
            <a:spLocks noGrp="1"/>
          </p:cNvSpPr>
          <p:nvPr>
            <p:ph idx="1"/>
          </p:nvPr>
        </p:nvSpPr>
        <p:spPr/>
        <p:txBody>
          <a:bodyPr>
            <a:normAutofit/>
          </a:bodyPr>
          <a:lstStyle/>
          <a:p>
            <a:r>
              <a:rPr lang="en-US" sz="1600" dirty="0">
                <a:latin typeface="Arial" panose="020B0604020202020204" pitchFamily="34" charset="0"/>
                <a:cs typeface="Arial" panose="020B0604020202020204" pitchFamily="34" charset="0"/>
              </a:rPr>
              <a:t>Review Manual – In your email</a:t>
            </a:r>
          </a:p>
          <a:p>
            <a:r>
              <a:rPr lang="en-US" sz="1600" dirty="0">
                <a:latin typeface="Arial" panose="020B0604020202020204" pitchFamily="34" charset="0"/>
                <a:cs typeface="Arial" panose="020B0604020202020204" pitchFamily="34" charset="0"/>
              </a:rPr>
              <a:t>Important topics</a:t>
            </a:r>
          </a:p>
          <a:p>
            <a:pPr lvl="1"/>
            <a:r>
              <a:rPr lang="en-US" sz="1600" dirty="0">
                <a:latin typeface="Arial" panose="020B0604020202020204" pitchFamily="34" charset="0"/>
                <a:cs typeface="Arial" panose="020B0604020202020204" pitchFamily="34" charset="0"/>
              </a:rPr>
              <a:t>Attendance</a:t>
            </a:r>
          </a:p>
          <a:p>
            <a:pPr lvl="1"/>
            <a:r>
              <a:rPr lang="en-US" sz="1600" dirty="0">
                <a:latin typeface="Arial" panose="020B0604020202020204" pitchFamily="34" charset="0"/>
                <a:cs typeface="Arial" panose="020B0604020202020204" pitchFamily="34" charset="0"/>
              </a:rPr>
              <a:t>Cell phone use</a:t>
            </a:r>
          </a:p>
          <a:p>
            <a:pPr lvl="1"/>
            <a:r>
              <a:rPr lang="en-US" sz="1600" dirty="0">
                <a:latin typeface="Arial" panose="020B0604020202020204" pitchFamily="34" charset="0"/>
                <a:cs typeface="Arial" panose="020B0604020202020204" pitchFamily="34" charset="0"/>
              </a:rPr>
              <a:t>Dress attire</a:t>
            </a:r>
          </a:p>
          <a:p>
            <a:pPr lvl="1"/>
            <a:r>
              <a:rPr lang="en-US" sz="1600" dirty="0">
                <a:latin typeface="Arial" panose="020B0604020202020204" pitchFamily="34" charset="0"/>
                <a:cs typeface="Arial" panose="020B0604020202020204" pitchFamily="34" charset="0"/>
              </a:rPr>
              <a:t>Section 7 – Termination of employment</a:t>
            </a:r>
          </a:p>
          <a:p>
            <a:pPr lvl="1"/>
            <a:r>
              <a:rPr lang="en-US" sz="1600" dirty="0">
                <a:latin typeface="Arial" panose="020B0604020202020204" pitchFamily="34" charset="0"/>
                <a:cs typeface="Arial" panose="020B0604020202020204" pitchFamily="34" charset="0"/>
              </a:rPr>
              <a:t>Bullying </a:t>
            </a:r>
          </a:p>
          <a:p>
            <a:pPr lvl="1"/>
            <a:r>
              <a:rPr lang="en-US" sz="1600" dirty="0">
                <a:latin typeface="Arial" panose="020B0604020202020204" pitchFamily="34" charset="0"/>
                <a:cs typeface="Arial" panose="020B0604020202020204" pitchFamily="34" charset="0"/>
              </a:rPr>
              <a:t>Harassment</a:t>
            </a:r>
          </a:p>
          <a:p>
            <a:pPr marL="274320" lvl="1" indent="0">
              <a:buNone/>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Sign Off </a:t>
            </a:r>
          </a:p>
        </p:txBody>
      </p:sp>
    </p:spTree>
    <p:extLst>
      <p:ext uri="{BB962C8B-B14F-4D97-AF65-F5344CB8AC3E}">
        <p14:creationId xmlns:p14="http://schemas.microsoft.com/office/powerpoint/2010/main" val="3585604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5353E-9113-996C-4404-8F95124E82F9}"/>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Emergency Action Plan</a:t>
            </a:r>
          </a:p>
        </p:txBody>
      </p:sp>
      <p:sp>
        <p:nvSpPr>
          <p:cNvPr id="3" name="Content Placeholder 2">
            <a:extLst>
              <a:ext uri="{FF2B5EF4-FFF2-40B4-BE49-F238E27FC236}">
                <a16:creationId xmlns:a16="http://schemas.microsoft.com/office/drawing/2014/main" id="{B140641F-5661-B33A-63B0-F6D57D7B2DD1}"/>
              </a:ext>
            </a:extLst>
          </p:cNvPr>
          <p:cNvSpPr>
            <a:spLocks noGrp="1"/>
          </p:cNvSpPr>
          <p:nvPr>
            <p:ph idx="1"/>
          </p:nvPr>
        </p:nvSpPr>
        <p:spPr/>
        <p:txBody>
          <a:bodyPr>
            <a:normAutofit/>
          </a:bodyPr>
          <a:lstStyle/>
          <a:p>
            <a:r>
              <a:rPr lang="en-US" sz="1800" dirty="0">
                <a:latin typeface="Arial" panose="020B0604020202020204" pitchFamily="34" charset="0"/>
                <a:cs typeface="Arial" panose="020B0604020202020204" pitchFamily="34" charset="0"/>
              </a:rPr>
              <a:t>Fire Safety and Evacuation</a:t>
            </a:r>
          </a:p>
          <a:p>
            <a:pPr lvl="1"/>
            <a:r>
              <a:rPr lang="en-US" sz="1400" dirty="0">
                <a:latin typeface="Arial" panose="020B0604020202020204" pitchFamily="34" charset="0"/>
                <a:cs typeface="Arial" panose="020B0604020202020204" pitchFamily="34" charset="0"/>
              </a:rPr>
              <a:t>Follow nearest exit sign</a:t>
            </a:r>
          </a:p>
          <a:p>
            <a:pPr lvl="2"/>
            <a:r>
              <a:rPr lang="en-US" sz="1400" dirty="0">
                <a:latin typeface="Arial" panose="020B0604020202020204" pitchFamily="34" charset="0"/>
                <a:cs typeface="Arial" panose="020B0604020202020204" pitchFamily="34" charset="0"/>
              </a:rPr>
              <a:t>SOD – 3 main exits</a:t>
            </a:r>
          </a:p>
          <a:p>
            <a:pPr lvl="2"/>
            <a:r>
              <a:rPr lang="en-US" sz="1400" dirty="0">
                <a:latin typeface="Arial" panose="020B0604020202020204" pitchFamily="34" charset="0"/>
                <a:cs typeface="Arial" panose="020B0604020202020204" pitchFamily="34" charset="0"/>
              </a:rPr>
              <a:t>Gym – 3 main exits</a:t>
            </a:r>
          </a:p>
          <a:p>
            <a:pPr lvl="1"/>
            <a:r>
              <a:rPr lang="en-US" sz="1400" dirty="0">
                <a:latin typeface="Arial" panose="020B0604020202020204" pitchFamily="34" charset="0"/>
                <a:cs typeface="Arial" panose="020B0604020202020204" pitchFamily="34" charset="0"/>
              </a:rPr>
              <a:t>Take attendance </a:t>
            </a:r>
          </a:p>
          <a:p>
            <a:pPr lvl="1"/>
            <a:r>
              <a:rPr lang="en-US" sz="1400" dirty="0">
                <a:latin typeface="Arial" panose="020B0604020202020204" pitchFamily="34" charset="0"/>
                <a:cs typeface="Arial" panose="020B0604020202020204" pitchFamily="34" charset="0"/>
              </a:rPr>
              <a:t>Return to tent</a:t>
            </a:r>
          </a:p>
          <a:p>
            <a:r>
              <a:rPr lang="en-US" sz="1800" dirty="0">
                <a:latin typeface="Arial" panose="020B0604020202020204" pitchFamily="34" charset="0"/>
                <a:cs typeface="Arial" panose="020B0604020202020204" pitchFamily="34" charset="0"/>
              </a:rPr>
              <a:t>Disaster Plan</a:t>
            </a:r>
          </a:p>
          <a:p>
            <a:pPr lvl="1"/>
            <a:r>
              <a:rPr lang="en-US" sz="1400" dirty="0">
                <a:latin typeface="Arial" panose="020B0604020202020204" pitchFamily="34" charset="0"/>
                <a:cs typeface="Arial" panose="020B0604020202020204" pitchFamily="34" charset="0"/>
              </a:rPr>
              <a:t>Area of Assembly – Flagpole out by back stop</a:t>
            </a:r>
          </a:p>
          <a:p>
            <a:r>
              <a:rPr lang="en-US" sz="1800" dirty="0">
                <a:latin typeface="Arial" panose="020B0604020202020204" pitchFamily="34" charset="0"/>
                <a:cs typeface="Arial" panose="020B0604020202020204" pitchFamily="34" charset="0"/>
              </a:rPr>
              <a:t>Traffic Control</a:t>
            </a:r>
          </a:p>
          <a:p>
            <a:pPr lvl="1"/>
            <a:r>
              <a:rPr lang="en-US" dirty="0">
                <a:latin typeface="Arial" panose="020B0604020202020204" pitchFamily="34" charset="0"/>
                <a:cs typeface="Arial" panose="020B0604020202020204" pitchFamily="34" charset="0"/>
              </a:rPr>
              <a:t>UMass Mt. Ida Safety</a:t>
            </a:r>
          </a:p>
          <a:p>
            <a:endParaRPr lang="en-US" dirty="0"/>
          </a:p>
          <a:p>
            <a:endParaRPr lang="en-US" dirty="0"/>
          </a:p>
        </p:txBody>
      </p:sp>
    </p:spTree>
    <p:extLst>
      <p:ext uri="{BB962C8B-B14F-4D97-AF65-F5344CB8AC3E}">
        <p14:creationId xmlns:p14="http://schemas.microsoft.com/office/powerpoint/2010/main" val="11704385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5353E-9113-996C-4404-8F95124E82F9}"/>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Important Phone Numbers</a:t>
            </a:r>
          </a:p>
        </p:txBody>
      </p:sp>
      <p:sp>
        <p:nvSpPr>
          <p:cNvPr id="3" name="Content Placeholder 2">
            <a:extLst>
              <a:ext uri="{FF2B5EF4-FFF2-40B4-BE49-F238E27FC236}">
                <a16:creationId xmlns:a16="http://schemas.microsoft.com/office/drawing/2014/main" id="{B140641F-5661-B33A-63B0-F6D57D7B2DD1}"/>
              </a:ext>
            </a:extLst>
          </p:cNvPr>
          <p:cNvSpPr>
            <a:spLocks noGrp="1"/>
          </p:cNvSpPr>
          <p:nvPr>
            <p:ph idx="1"/>
          </p:nvPr>
        </p:nvSpPr>
        <p:spPr/>
        <p:txBody>
          <a:bodyPr vert="horz" lIns="91440" tIns="45720" rIns="91440" bIns="45720" rtlCol="0" anchor="t">
            <a:normAutofit/>
          </a:bodyPr>
          <a:lstStyle/>
          <a:p>
            <a:pPr marL="0" indent="0">
              <a:lnSpc>
                <a:spcPct val="120000"/>
              </a:lnSpc>
              <a:buNone/>
            </a:pPr>
            <a:r>
              <a:rPr lang="en-US" sz="1800" dirty="0">
                <a:latin typeface="Arial"/>
                <a:ea typeface="Calibri"/>
                <a:cs typeface="Arial"/>
              </a:rPr>
              <a:t>Mark </a:t>
            </a:r>
            <a:r>
              <a:rPr lang="en-US" sz="1800" dirty="0" err="1">
                <a:latin typeface="Arial"/>
                <a:ea typeface="Calibri"/>
                <a:cs typeface="Arial"/>
              </a:rPr>
              <a:t>Spolidoro</a:t>
            </a:r>
            <a:r>
              <a:rPr lang="en-US" sz="1800" dirty="0">
                <a:latin typeface="Arial"/>
                <a:ea typeface="Calibri"/>
                <a:cs typeface="Arial"/>
              </a:rPr>
              <a:t> (Director): 				       617-224-7005 </a:t>
            </a:r>
          </a:p>
          <a:p>
            <a:pPr marL="0" indent="0">
              <a:lnSpc>
                <a:spcPct val="120000"/>
              </a:lnSpc>
              <a:buNone/>
            </a:pPr>
            <a:r>
              <a:rPr lang="en-US" sz="1800" dirty="0">
                <a:latin typeface="Arial"/>
                <a:ea typeface="Calibri"/>
                <a:cs typeface="Arial"/>
              </a:rPr>
              <a:t>Danna Bille (Inclusion Specialist): 			       781-710-2683</a:t>
            </a:r>
          </a:p>
          <a:p>
            <a:pPr marL="0" indent="0">
              <a:lnSpc>
                <a:spcPct val="120000"/>
              </a:lnSpc>
              <a:buNone/>
            </a:pPr>
            <a:r>
              <a:rPr lang="en-US" sz="1800" dirty="0">
                <a:latin typeface="Arial"/>
                <a:ea typeface="Calibri"/>
                <a:cs typeface="Arial"/>
              </a:rPr>
              <a:t>Cassie Carey (Assistant Director):			       781-964-3262</a:t>
            </a:r>
          </a:p>
          <a:p>
            <a:pPr marL="0" indent="0">
              <a:lnSpc>
                <a:spcPct val="120000"/>
              </a:lnSpc>
              <a:buNone/>
            </a:pPr>
            <a:r>
              <a:rPr lang="en-US" sz="1800">
                <a:latin typeface="Arial"/>
                <a:ea typeface="Calibri"/>
                <a:cs typeface="Arial"/>
              </a:rPr>
              <a:t>Camp Shriver Cell:				                        857-271-6010</a:t>
            </a:r>
          </a:p>
          <a:p>
            <a:pPr marL="0" indent="0">
              <a:lnSpc>
                <a:spcPct val="120000"/>
              </a:lnSpc>
              <a:buNone/>
            </a:pPr>
            <a:r>
              <a:rPr lang="en-US" sz="1800" dirty="0">
                <a:latin typeface="Arial" panose="020B0604020202020204" pitchFamily="34" charset="0"/>
                <a:ea typeface="Calibri" panose="020F0502020204030204" pitchFamily="34" charset="0"/>
                <a:cs typeface="Arial" panose="020B0604020202020204" pitchFamily="34" charset="0"/>
              </a:rPr>
              <a:t>Barbara Gildea (Development and Partnerships):	617-816-2407</a:t>
            </a:r>
          </a:p>
          <a:p>
            <a:pPr marL="0" indent="0">
              <a:buNone/>
            </a:pPr>
            <a:r>
              <a:rPr lang="en-US" sz="1800" dirty="0">
                <a:latin typeface="Arial"/>
                <a:ea typeface="Calibri"/>
                <a:cs typeface="Arial"/>
              </a:rPr>
              <a:t>Kaylin Burke (Camp Nurse):     			        774-571-5200                      </a:t>
            </a:r>
          </a:p>
          <a:p>
            <a:pPr marL="0" indent="0">
              <a:buNone/>
            </a:pPr>
            <a:r>
              <a:rPr lang="en-US" sz="1800" dirty="0">
                <a:latin typeface="Arial" panose="020B0604020202020204" pitchFamily="34" charset="0"/>
                <a:ea typeface="Calibri" panose="020F0502020204030204" pitchFamily="34" charset="0"/>
                <a:cs typeface="Arial" panose="020B0604020202020204" pitchFamily="34" charset="0"/>
              </a:rPr>
              <a:t>Campus Safety (Emergency):	                           	617-243-1477</a:t>
            </a:r>
            <a:r>
              <a:rPr lang="en-US" dirty="0">
                <a:latin typeface="Cambria" panose="02040503050406030204" pitchFamily="18" charset="0"/>
                <a:ea typeface="Calibri" panose="020F0502020204030204" pitchFamily="34" charset="0"/>
                <a:cs typeface="Times New Roman" panose="02020603050405020304" pitchFamily="18" charset="0"/>
              </a:rPr>
              <a:t>	</a:t>
            </a:r>
            <a:r>
              <a:rPr lang="en-US" dirty="0">
                <a:latin typeface="Arial" panose="020B0604020202020204" pitchFamily="34" charset="0"/>
                <a:cs typeface="Arial" panose="020B0604020202020204" pitchFamily="34" charset="0"/>
              </a:rPr>
              <a:t>	</a:t>
            </a:r>
          </a:p>
          <a:p>
            <a:endParaRPr lang="en-US" dirty="0"/>
          </a:p>
          <a:p>
            <a:endParaRPr lang="en-US" dirty="0"/>
          </a:p>
        </p:txBody>
      </p:sp>
    </p:spTree>
    <p:extLst>
      <p:ext uri="{BB962C8B-B14F-4D97-AF65-F5344CB8AC3E}">
        <p14:creationId xmlns:p14="http://schemas.microsoft.com/office/powerpoint/2010/main" val="2443455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WE NEED YOU TO…..</a:t>
            </a: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dirty="0">
                <a:latin typeface="Arial" panose="020B0604020202020204" pitchFamily="34" charset="0"/>
                <a:cs typeface="Arial" panose="020B0604020202020204" pitchFamily="34" charset="0"/>
              </a:rPr>
              <a:t>WE NEED YOU TO……….</a:t>
            </a:r>
          </a:p>
          <a:p>
            <a:pPr marL="274320" lvl="1" indent="0">
              <a:buNone/>
            </a:pPr>
            <a:endParaRPr lang="en-US" b="1" dirty="0">
              <a:latin typeface="Arial" panose="020B0604020202020204" pitchFamily="34" charset="0"/>
              <a:cs typeface="Arial" panose="020B0604020202020204" pitchFamily="34" charset="0"/>
            </a:endParaRPr>
          </a:p>
          <a:p>
            <a:pPr marL="342900" marR="0" lvl="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Always put campers’ experiences before your own</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b="1" dirty="0"/>
          </a:p>
        </p:txBody>
      </p:sp>
    </p:spTree>
    <p:extLst>
      <p:ext uri="{BB962C8B-B14F-4D97-AF65-F5344CB8AC3E}">
        <p14:creationId xmlns:p14="http://schemas.microsoft.com/office/powerpoint/2010/main" val="280066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88113-8BD8-87EA-6D41-7C9EA48FD62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Wrap Up!</a:t>
            </a:r>
          </a:p>
        </p:txBody>
      </p:sp>
      <p:sp>
        <p:nvSpPr>
          <p:cNvPr id="3" name="Content Placeholder 2">
            <a:extLst>
              <a:ext uri="{FF2B5EF4-FFF2-40B4-BE49-F238E27FC236}">
                <a16:creationId xmlns:a16="http://schemas.microsoft.com/office/drawing/2014/main" id="{E59ED280-4BA4-39AC-F584-CED2F01F502A}"/>
              </a:ext>
            </a:extLst>
          </p:cNvPr>
          <p:cNvSpPr>
            <a:spLocks noGrp="1"/>
          </p:cNvSpPr>
          <p:nvPr>
            <p:ph idx="1"/>
          </p:nvPr>
        </p:nvSpPr>
        <p:spPr/>
        <p:txBody>
          <a:bodyPr/>
          <a:lstStyle/>
          <a:p>
            <a:r>
              <a:rPr lang="en-US" sz="1600" dirty="0">
                <a:latin typeface="Arial" panose="020B0604020202020204" pitchFamily="34" charset="0"/>
                <a:cs typeface="Arial" panose="020B0604020202020204" pitchFamily="34" charset="0"/>
              </a:rPr>
              <a:t>As a counselor at Camp Shriver, you can help create a camp experience where...  </a:t>
            </a:r>
          </a:p>
          <a:p>
            <a:pPr lvl="1"/>
            <a:r>
              <a:rPr lang="en-US" sz="1600" dirty="0">
                <a:latin typeface="Arial" panose="020B0604020202020204" pitchFamily="34" charset="0"/>
                <a:cs typeface="Arial" panose="020B0604020202020204" pitchFamily="34" charset="0"/>
              </a:rPr>
              <a:t>ALL campers fully participate in camp activities</a:t>
            </a:r>
          </a:p>
          <a:p>
            <a:pPr lvl="1"/>
            <a:r>
              <a:rPr lang="en-US" sz="1600" dirty="0">
                <a:latin typeface="Arial" panose="020B0604020202020204" pitchFamily="34" charset="0"/>
                <a:cs typeface="Arial" panose="020B0604020202020204" pitchFamily="34" charset="0"/>
              </a:rPr>
              <a:t>ALL campers feel a sense of freedom to succeed at their pace</a:t>
            </a:r>
          </a:p>
          <a:p>
            <a:pPr lvl="1"/>
            <a:r>
              <a:rPr lang="en-US" sz="1600" dirty="0">
                <a:latin typeface="Arial" panose="020B0604020202020204" pitchFamily="34" charset="0"/>
                <a:cs typeface="Arial" panose="020B0604020202020204" pitchFamily="34" charset="0"/>
              </a:rPr>
              <a:t>ALL campers feel they belong at camp</a:t>
            </a:r>
          </a:p>
          <a:p>
            <a:pPr lvl="1"/>
            <a:r>
              <a:rPr lang="en-US" sz="1600" dirty="0">
                <a:latin typeface="Arial" panose="020B0604020202020204" pitchFamily="34" charset="0"/>
                <a:cs typeface="Arial" panose="020B0604020202020204" pitchFamily="34" charset="0"/>
              </a:rPr>
              <a:t>ALL campers make friends</a:t>
            </a:r>
          </a:p>
          <a:p>
            <a:r>
              <a:rPr lang="en-US" sz="1600" dirty="0">
                <a:latin typeface="Arial" panose="020B0604020202020204" pitchFamily="34" charset="0"/>
                <a:cs typeface="Arial" panose="020B0604020202020204" pitchFamily="34" charset="0"/>
              </a:rPr>
              <a:t>What does it mean to have an inclusive mindset at Camp Shriver?</a:t>
            </a:r>
          </a:p>
          <a:p>
            <a:pPr lvl="1"/>
            <a:r>
              <a:rPr lang="en-US" sz="1600" dirty="0">
                <a:latin typeface="Arial" panose="020B0604020202020204" pitchFamily="34" charset="0"/>
                <a:cs typeface="Arial" panose="020B0604020202020204" pitchFamily="34" charset="0"/>
              </a:rPr>
              <a:t>You believe that campers are more similar than different</a:t>
            </a:r>
          </a:p>
          <a:p>
            <a:pPr lvl="1"/>
            <a:r>
              <a:rPr lang="en-US" sz="1600" dirty="0">
                <a:latin typeface="Arial" panose="020B0604020202020204" pitchFamily="34" charset="0"/>
                <a:cs typeface="Arial" panose="020B0604020202020204" pitchFamily="34" charset="0"/>
              </a:rPr>
              <a:t>You believe that campers both with and without disabilities have unique skills and challenges</a:t>
            </a:r>
          </a:p>
          <a:p>
            <a:pPr lvl="1"/>
            <a:r>
              <a:rPr lang="en-US" sz="1600" dirty="0">
                <a:latin typeface="Arial" panose="020B0604020202020204" pitchFamily="34" charset="0"/>
                <a:cs typeface="Arial" panose="020B0604020202020204" pitchFamily="34" charset="0"/>
              </a:rPr>
              <a:t>You believe that accommodations and adaptations benefit all campers</a:t>
            </a:r>
          </a:p>
          <a:p>
            <a:endParaRPr lang="en-US" dirty="0"/>
          </a:p>
        </p:txBody>
      </p:sp>
    </p:spTree>
    <p:extLst>
      <p:ext uri="{BB962C8B-B14F-4D97-AF65-F5344CB8AC3E}">
        <p14:creationId xmlns:p14="http://schemas.microsoft.com/office/powerpoint/2010/main" val="743618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23E7-7CB4-D9F7-8F90-E7876F9F33B7}"/>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In Closing</a:t>
            </a:r>
          </a:p>
        </p:txBody>
      </p:sp>
      <p:sp>
        <p:nvSpPr>
          <p:cNvPr id="3" name="Content Placeholder 2">
            <a:extLst>
              <a:ext uri="{FF2B5EF4-FFF2-40B4-BE49-F238E27FC236}">
                <a16:creationId xmlns:a16="http://schemas.microsoft.com/office/drawing/2014/main" id="{EA933D13-9F80-3B2C-4AAF-AACB182CCDFE}"/>
              </a:ext>
            </a:extLst>
          </p:cNvPr>
          <p:cNvSpPr>
            <a:spLocks noGrp="1"/>
          </p:cNvSpPr>
          <p:nvPr>
            <p:ph idx="1"/>
          </p:nvPr>
        </p:nvSpPr>
        <p:spPr/>
        <p:txBody>
          <a:bodyPr vert="horz" lIns="91440" tIns="45720" rIns="91440" bIns="45720" rtlCol="0" anchor="t">
            <a:normAutofit/>
          </a:bodyPr>
          <a:lstStyle/>
          <a:p>
            <a:pPr marL="274320" lvl="1" indent="0">
              <a:buNone/>
            </a:pPr>
            <a:r>
              <a:rPr lang="en-US" sz="1800" dirty="0">
                <a:latin typeface="Arial" panose="020B0604020202020204" pitchFamily="34" charset="0"/>
                <a:cs typeface="Arial" panose="020B0604020202020204" pitchFamily="34" charset="0"/>
              </a:rPr>
              <a:t>Be Present</a:t>
            </a:r>
          </a:p>
          <a:p>
            <a:pPr marL="274320" lvl="1" indent="0">
              <a:buNone/>
            </a:pPr>
            <a:r>
              <a:rPr lang="en-US" sz="1800" dirty="0">
                <a:latin typeface="Arial" panose="020B0604020202020204" pitchFamily="34" charset="0"/>
                <a:cs typeface="Arial" panose="020B0604020202020204" pitchFamily="34" charset="0"/>
              </a:rPr>
              <a:t>Be a Leader</a:t>
            </a:r>
          </a:p>
          <a:p>
            <a:pPr marL="274320" lvl="1" indent="0">
              <a:buNone/>
            </a:pPr>
            <a:r>
              <a:rPr lang="en-US" sz="1800" dirty="0">
                <a:latin typeface="Arial" panose="020B0604020202020204" pitchFamily="34" charset="0"/>
                <a:cs typeface="Arial" panose="020B0604020202020204" pitchFamily="34" charset="0"/>
              </a:rPr>
              <a:t>Be Willing to Learn Something New</a:t>
            </a:r>
          </a:p>
          <a:p>
            <a:pPr marL="274320" lvl="1" indent="0">
              <a:buNone/>
            </a:pPr>
            <a:r>
              <a:rPr lang="en-US" sz="1800" dirty="0">
                <a:latin typeface="Arial" panose="020B0604020202020204" pitchFamily="34" charset="0"/>
                <a:cs typeface="Arial" panose="020B0604020202020204" pitchFamily="34" charset="0"/>
              </a:rPr>
              <a:t>Be Part of a Team</a:t>
            </a:r>
          </a:p>
          <a:p>
            <a:pPr marL="274320" lvl="1" indent="0">
              <a:buNone/>
            </a:pPr>
            <a:endParaRPr lang="en-US" sz="1400" dirty="0">
              <a:latin typeface="Arial" panose="020B0604020202020204" pitchFamily="34" charset="0"/>
              <a:cs typeface="Arial" panose="020B0604020202020204" pitchFamily="34" charset="0"/>
            </a:endParaRPr>
          </a:p>
          <a:p>
            <a:pPr marL="274320" lvl="1" indent="0">
              <a:buNone/>
            </a:pPr>
            <a:endParaRPr lang="en-US" sz="1400" dirty="0">
              <a:latin typeface="Arial" panose="020B0604020202020204" pitchFamily="34" charset="0"/>
              <a:cs typeface="Arial" panose="020B0604020202020204" pitchFamily="34" charset="0"/>
            </a:endParaRPr>
          </a:p>
          <a:p>
            <a:pPr marL="274320" lvl="1" indent="0" algn="ctr">
              <a:buNone/>
            </a:pPr>
            <a:r>
              <a:rPr lang="en-US" sz="2400" b="1" dirty="0">
                <a:latin typeface="Arial" panose="020B0604020202020204" pitchFamily="34" charset="0"/>
                <a:cs typeface="Arial" panose="020B0604020202020204" pitchFamily="34" charset="0"/>
              </a:rPr>
              <a:t>TOGETHER WE CAN!!</a:t>
            </a:r>
          </a:p>
          <a:p>
            <a:pPr marL="274320" lvl="1" indent="0" algn="ctr">
              <a:buNone/>
            </a:pPr>
            <a:r>
              <a:rPr lang="en-US" sz="2400" b="1" dirty="0">
                <a:latin typeface="Arial"/>
                <a:cs typeface="Arial"/>
              </a:rPr>
              <a:t>2025</a:t>
            </a:r>
            <a:endParaRPr lang="en-US" sz="2400" b="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8106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WE NEED YOU TO…..</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dirty="0">
                <a:latin typeface="Arial" panose="020B0604020202020204" pitchFamily="34" charset="0"/>
                <a:cs typeface="Arial" panose="020B0604020202020204" pitchFamily="34" charset="0"/>
              </a:rPr>
              <a:t>WE NEED YOU TO……….</a:t>
            </a:r>
          </a:p>
          <a:p>
            <a:pPr marL="274320" lvl="1" indent="0">
              <a:buNone/>
            </a:pPr>
            <a:endParaRPr lang="en-US" b="1" dirty="0">
              <a:latin typeface="Arial" panose="020B0604020202020204" pitchFamily="34" charset="0"/>
              <a:cs typeface="Arial" panose="020B0604020202020204" pitchFamily="34" charset="0"/>
            </a:endParaRPr>
          </a:p>
          <a:p>
            <a:pPr marL="342900" marR="0" lvl="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Always put campers’ experiences before your own</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Work with campers of various ages and abilities, and provide guidance to each on a regular basis</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53901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WE NEED YOU TO…..</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dirty="0">
                <a:latin typeface="Arial" panose="020B0604020202020204" pitchFamily="34" charset="0"/>
                <a:cs typeface="Arial" panose="020B0604020202020204" pitchFamily="34" charset="0"/>
              </a:rPr>
              <a:t>WE NEED YOU TO……….</a:t>
            </a:r>
          </a:p>
          <a:p>
            <a:pPr marL="274320" lvl="1" indent="0">
              <a:buNone/>
            </a:pPr>
            <a:endParaRPr lang="en-US" b="1" dirty="0">
              <a:latin typeface="Arial" panose="020B0604020202020204" pitchFamily="34" charset="0"/>
              <a:cs typeface="Arial" panose="020B0604020202020204" pitchFamily="34" charset="0"/>
            </a:endParaRPr>
          </a:p>
          <a:p>
            <a:pPr marL="342900" marR="0" lvl="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Always put campers’ experiences before your own</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Work with campers of various ages and abilities, and provide guidance to each on a regular basis</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To keep everyone safe and facilitate growth in each camper, </a:t>
            </a:r>
            <a:r>
              <a:rPr lang="en-US" sz="1800" kern="0" dirty="0">
                <a:solidFill>
                  <a:srgbClr val="1E2020"/>
                </a:solidFill>
                <a:latin typeface="Arial" panose="020B0604020202020204" pitchFamily="34" charset="0"/>
                <a:ea typeface="Times New Roman" panose="02020603050405020304" pitchFamily="18" charset="0"/>
                <a:cs typeface="Arial" panose="020B0604020202020204" pitchFamily="34" charset="0"/>
              </a:rPr>
              <a:t>a</a:t>
            </a: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lways be aware of your campers’ emotions, interactions, and behavior </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3801264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WE NEED YOU TO…..</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dirty="0">
                <a:latin typeface="Arial" panose="020B0604020202020204" pitchFamily="34" charset="0"/>
                <a:cs typeface="Arial" panose="020B0604020202020204" pitchFamily="34" charset="0"/>
              </a:rPr>
              <a:t>WE NEED YOU TO……….</a:t>
            </a:r>
          </a:p>
          <a:p>
            <a:pPr marL="274320" lvl="1" indent="0">
              <a:buNone/>
            </a:pPr>
            <a:endParaRPr lang="en-US" b="1" dirty="0">
              <a:latin typeface="Arial" panose="020B0604020202020204" pitchFamily="34" charset="0"/>
              <a:cs typeface="Arial" panose="020B0604020202020204" pitchFamily="34" charset="0"/>
            </a:endParaRPr>
          </a:p>
          <a:p>
            <a:pPr marL="342900" marR="0" lvl="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Always put campers’ experiences before your own</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Work with campers of various ages and abilities, and provide guidance to each on a regular basis</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To keep everyone safe and facilitate growth in each camper, </a:t>
            </a:r>
            <a:r>
              <a:rPr lang="en-US" sz="1800" kern="0" dirty="0">
                <a:solidFill>
                  <a:srgbClr val="1E2020"/>
                </a:solidFill>
                <a:latin typeface="Arial" panose="020B0604020202020204" pitchFamily="34" charset="0"/>
                <a:ea typeface="Times New Roman" panose="02020603050405020304" pitchFamily="18" charset="0"/>
                <a:cs typeface="Arial" panose="020B0604020202020204" pitchFamily="34" charset="0"/>
              </a:rPr>
              <a:t>a</a:t>
            </a: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lways be aware of your campers’ emotions, interactions, and behavior </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Have the intuition to make the best and safest decisions in camp and on the bus</a:t>
            </a:r>
            <a:r>
              <a:rPr lang="en-US" sz="2000" dirty="0">
                <a:effectLst/>
                <a:latin typeface="Arial" panose="020B0604020202020204" pitchFamily="34" charset="0"/>
                <a:cs typeface="Arial" panose="020B0604020202020204" pitchFamily="34" charset="0"/>
              </a:rPr>
              <a:t> </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3539130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WE NEED YOU TO…..</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normAutofit/>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dirty="0">
                <a:latin typeface="Arial" panose="020B0604020202020204" pitchFamily="34" charset="0"/>
                <a:cs typeface="Arial" panose="020B0604020202020204" pitchFamily="34" charset="0"/>
              </a:rPr>
              <a:t>WE NEED YOU TO……….</a:t>
            </a:r>
          </a:p>
          <a:p>
            <a:pPr marL="274320" lvl="1" indent="0">
              <a:buNone/>
            </a:pPr>
            <a:endParaRPr lang="en-US" b="1" dirty="0">
              <a:latin typeface="Arial" panose="020B0604020202020204" pitchFamily="34" charset="0"/>
              <a:cs typeface="Arial" panose="020B0604020202020204" pitchFamily="34" charset="0"/>
            </a:endParaRPr>
          </a:p>
          <a:p>
            <a:pPr marL="342900" marR="0" lvl="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Always put campers’ experiences before your own</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Work with campers of various ages and abilities, and provide guidance to each on a regular basis</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To keep everyone safe and facilitate growth in each camper, </a:t>
            </a:r>
            <a:r>
              <a:rPr lang="en-US" sz="1800" kern="0" dirty="0">
                <a:solidFill>
                  <a:srgbClr val="1E2020"/>
                </a:solidFill>
                <a:latin typeface="Arial" panose="020B0604020202020204" pitchFamily="34" charset="0"/>
                <a:ea typeface="Times New Roman" panose="02020603050405020304" pitchFamily="18" charset="0"/>
                <a:cs typeface="Arial" panose="020B0604020202020204" pitchFamily="34" charset="0"/>
              </a:rPr>
              <a:t>a</a:t>
            </a: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lways be aware of your campers’ emotions, interactions, and behavior </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Have the intuition to make the best and safest decisions in camp and on the bus</a:t>
            </a:r>
            <a:r>
              <a:rPr lang="en-US" sz="2000" dirty="0">
                <a:effectLst/>
                <a:latin typeface="Arial" panose="020B0604020202020204" pitchFamily="34" charset="0"/>
                <a:cs typeface="Arial" panose="020B0604020202020204" pitchFamily="34" charset="0"/>
              </a:rPr>
              <a:t> </a:t>
            </a:r>
          </a:p>
          <a:p>
            <a:pPr marL="342900" indent="-342900">
              <a:lnSpc>
                <a:spcPct val="115000"/>
              </a:lnSpc>
              <a:spcBef>
                <a:spcPts val="0"/>
              </a:spcBef>
              <a:spcAft>
                <a:spcPts val="800"/>
              </a:spcAft>
              <a:buFont typeface="+mj-lt"/>
              <a:buAutoNum type="arabicPeriod"/>
              <a:tabLst>
                <a:tab pos="457200" algn="l"/>
              </a:tabLst>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Be comfortable being silly, goofy, and embarrassing yourself in front of others</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2379873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YOU WILL…..</a:t>
            </a: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kern="100" dirty="0">
                <a:solidFill>
                  <a:srgbClr val="1E2020"/>
                </a:solidFill>
                <a:effectLst/>
                <a:latin typeface="Arial" panose="020B0604020202020204" pitchFamily="34" charset="0"/>
                <a:ea typeface="Aptos" panose="020B0004020202020204" pitchFamily="34" charset="0"/>
                <a:cs typeface="Arial" panose="020B0604020202020204" pitchFamily="34" charset="0"/>
              </a:rPr>
              <a:t>You will</a:t>
            </a:r>
            <a:r>
              <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rPr>
              <a:t>……….</a:t>
            </a:r>
          </a:p>
          <a:p>
            <a:pPr marL="274320" lvl="1" indent="0">
              <a:buNone/>
            </a:pPr>
            <a:r>
              <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rPr>
              <a:t>1.</a:t>
            </a:r>
            <a:r>
              <a:rPr lang="en-US" sz="1800" kern="0" dirty="0">
                <a:solidFill>
                  <a:srgbClr val="1E2020"/>
                </a:solidFill>
                <a:effectLst/>
                <a:latin typeface="PT Serif" panose="020A0603040505020204" pitchFamily="18" charset="77"/>
                <a:ea typeface="Times New Roman" panose="02020603050405020304" pitchFamily="18" charset="0"/>
                <a:cs typeface="Times New Roman" panose="02020603050405020304" pitchFamily="18" charset="0"/>
              </a:rPr>
              <a:t> </a:t>
            </a: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make your priority your campers’ safety, health and happiness at camp </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646737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E66C-C4B4-F050-8420-512CD60991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Camp Shriver Community</a:t>
            </a:r>
            <a:br>
              <a:rPr lang="en-US"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YOU WILL…..</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7813DC-5942-092A-65D2-542091614FED}"/>
              </a:ext>
            </a:extLst>
          </p:cNvPr>
          <p:cNvSpPr>
            <a:spLocks noGrp="1"/>
          </p:cNvSpPr>
          <p:nvPr>
            <p:ph idx="1"/>
          </p:nvPr>
        </p:nvSpPr>
        <p:spPr/>
        <p:txBody>
          <a:bodyPr/>
          <a:lstStyle/>
          <a:p>
            <a:pPr algn="ctr"/>
            <a:r>
              <a:rPr lang="en-US" sz="1800" b="1" dirty="0">
                <a:latin typeface="Arial" panose="020B0604020202020204" pitchFamily="34" charset="0"/>
                <a:cs typeface="Arial" panose="020B0604020202020204" pitchFamily="34" charset="0"/>
              </a:rPr>
              <a:t>What does it take to be a part of this community:</a:t>
            </a:r>
          </a:p>
          <a:p>
            <a:pPr marL="274320" lvl="1" indent="0">
              <a:buNone/>
            </a:pPr>
            <a:r>
              <a:rPr lang="en-US" sz="1800" b="1" kern="100" dirty="0">
                <a:solidFill>
                  <a:srgbClr val="1E2020"/>
                </a:solidFill>
                <a:effectLst/>
                <a:latin typeface="Arial" panose="020B0604020202020204" pitchFamily="34" charset="0"/>
                <a:ea typeface="Aptos" panose="020B0004020202020204" pitchFamily="34" charset="0"/>
                <a:cs typeface="Arial" panose="020B0604020202020204" pitchFamily="34" charset="0"/>
              </a:rPr>
              <a:t>You will</a:t>
            </a:r>
            <a:r>
              <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rPr>
              <a:t>……….</a:t>
            </a:r>
          </a:p>
          <a:p>
            <a:pPr marL="617220" lvl="1" indent="-34290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You’ll make your priority your campers’ safety, health and happiness at camp</a:t>
            </a:r>
          </a:p>
          <a:p>
            <a:pPr marL="617220" lvl="1" indent="-342900">
              <a:buFont typeface="Garamond" pitchFamily="18" charset="0"/>
              <a:buAutoNum type="arabicPeriod"/>
            </a:pPr>
            <a:r>
              <a:rPr lang="en-US" sz="1800" kern="0" dirty="0">
                <a:solidFill>
                  <a:srgbClr val="1E2020"/>
                </a:solidFill>
                <a:effectLst/>
                <a:latin typeface="Arial" panose="020B0604020202020204" pitchFamily="34" charset="0"/>
                <a:ea typeface="Times New Roman" panose="02020603050405020304" pitchFamily="18" charset="0"/>
                <a:cs typeface="Arial" panose="020B0604020202020204" pitchFamily="34" charset="0"/>
              </a:rPr>
              <a:t> You’ll get to know each of your campers as unique individuals</a:t>
            </a: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617220" lvl="1" indent="-342900">
              <a:buAutoNum type="arabicPeriod"/>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sz="1800" b="1" kern="100" dirty="0">
              <a:solidFill>
                <a:srgbClr val="1E2020"/>
              </a:solidFill>
              <a:latin typeface="Arial" panose="020B0604020202020204" pitchFamily="34" charset="0"/>
              <a:ea typeface="Aptos" panose="020B0004020202020204" pitchFamily="34" charset="0"/>
              <a:cs typeface="Arial" panose="020B0604020202020204" pitchFamily="34" charset="0"/>
            </a:endParaRPr>
          </a:p>
          <a:p>
            <a:pPr marL="274320" lvl="1" indent="0">
              <a:buNone/>
            </a:pPr>
            <a:endParaRPr lang="en-US" sz="1800" kern="100" dirty="0">
              <a:solidFill>
                <a:srgbClr val="1E2020"/>
              </a:solidFill>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15000"/>
              </a:lnSpc>
              <a:spcBef>
                <a:spcPts val="0"/>
              </a:spcBef>
              <a:spcAft>
                <a:spcPts val="800"/>
              </a:spcAft>
              <a:buFont typeface="+mj-lt"/>
              <a:buAutoNum type="arabicPeriod"/>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tabLst>
                <a:tab pos="457200" algn="l"/>
              </a:tabLst>
            </a:pPr>
            <a:endParaRPr lang="en-US" sz="1800" kern="100" dirty="0">
              <a:solidFill>
                <a:srgbClr val="1E2020"/>
              </a:solidFill>
              <a:effectLst/>
              <a:latin typeface="Aptos" panose="020B0004020202020204" pitchFamily="34" charset="0"/>
              <a:ea typeface="Aptos" panose="020B0004020202020204" pitchFamily="34" charset="0"/>
              <a:cs typeface="Times New Roman" panose="02020603050405020304" pitchFamily="18" charset="0"/>
            </a:endParaRPr>
          </a:p>
          <a:p>
            <a:pPr marL="274320" lvl="1" indent="0">
              <a:buNone/>
            </a:pPr>
            <a:endParaRPr lang="en-US" b="1" dirty="0"/>
          </a:p>
        </p:txBody>
      </p:sp>
    </p:spTree>
    <p:extLst>
      <p:ext uri="{BB962C8B-B14F-4D97-AF65-F5344CB8AC3E}">
        <p14:creationId xmlns:p14="http://schemas.microsoft.com/office/powerpoint/2010/main" val="4135839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RegularSeedLeftStep">
      <a:dk1>
        <a:srgbClr val="000000"/>
      </a:dk1>
      <a:lt1>
        <a:srgbClr val="FFFFFF"/>
      </a:lt1>
      <a:dk2>
        <a:srgbClr val="1B302C"/>
      </a:dk2>
      <a:lt2>
        <a:srgbClr val="F1F3F0"/>
      </a:lt2>
      <a:accent1>
        <a:srgbClr val="AF29E7"/>
      </a:accent1>
      <a:accent2>
        <a:srgbClr val="6333DA"/>
      </a:accent2>
      <a:accent3>
        <a:srgbClr val="2942E7"/>
      </a:accent3>
      <a:accent4>
        <a:srgbClr val="177FD5"/>
      </a:accent4>
      <a:accent5>
        <a:srgbClr val="23BEC4"/>
      </a:accent5>
      <a:accent6>
        <a:srgbClr val="15C583"/>
      </a:accent6>
      <a:hlink>
        <a:srgbClr val="529B33"/>
      </a:hlink>
      <a:folHlink>
        <a:srgbClr val="7F7F7F"/>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772C7144727543865B549192CD0752" ma:contentTypeVersion="20" ma:contentTypeDescription="Create a new document." ma:contentTypeScope="" ma:versionID="451df7af00b005e75f2086febc732608">
  <xsd:schema xmlns:xsd="http://www.w3.org/2001/XMLSchema" xmlns:xs="http://www.w3.org/2001/XMLSchema" xmlns:p="http://schemas.microsoft.com/office/2006/metadata/properties" xmlns:ns1="http://schemas.microsoft.com/sharepoint/v3" xmlns:ns2="f6f5788f-c96a-4340-93c6-9f8c3955b8dc" xmlns:ns3="371f4c37-d7f1-4200-88d3-2f78fc5f8b88" targetNamespace="http://schemas.microsoft.com/office/2006/metadata/properties" ma:root="true" ma:fieldsID="f77cf0daa3edd5dd8ac486fc0db3cf99" ns1:_="" ns2:_="" ns3:_="">
    <xsd:import namespace="http://schemas.microsoft.com/sharepoint/v3"/>
    <xsd:import namespace="f6f5788f-c96a-4340-93c6-9f8c3955b8dc"/>
    <xsd:import namespace="371f4c37-d7f1-4200-88d3-2f78fc5f8b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f5788f-c96a-4340-93c6-9f8c3955b8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abb1ab42-7277-4699-bffd-c4f8fd762ea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1f4c37-d7f1-4200-88d3-2f78fc5f8b8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a5fe7a09-8699-4c30-88ee-fc92c368afc7}" ma:internalName="TaxCatchAll" ma:showField="CatchAllData" ma:web="371f4c37-d7f1-4200-88d3-2f78fc5f8b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371f4c37-d7f1-4200-88d3-2f78fc5f8b88" xsi:nil="true"/>
    <lcf76f155ced4ddcb4097134ff3c332f xmlns="f6f5788f-c96a-4340-93c6-9f8c3955b8d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14011ED-824E-46D1-8B96-F74B123BE143}"/>
</file>

<file path=customXml/itemProps2.xml><?xml version="1.0" encoding="utf-8"?>
<ds:datastoreItem xmlns:ds="http://schemas.openxmlformats.org/officeDocument/2006/customXml" ds:itemID="{45874A7D-9661-4687-A0BA-C1E3F60BAB14}"/>
</file>

<file path=customXml/itemProps3.xml><?xml version="1.0" encoding="utf-8"?>
<ds:datastoreItem xmlns:ds="http://schemas.openxmlformats.org/officeDocument/2006/customXml" ds:itemID="{A19D0B59-2BB6-4B42-A94F-0D13DCB998A7}"/>
</file>

<file path=docProps/app.xml><?xml version="1.0" encoding="utf-8"?>
<Properties xmlns="http://schemas.openxmlformats.org/officeDocument/2006/extended-properties" xmlns:vt="http://schemas.openxmlformats.org/officeDocument/2006/docPropsVTypes">
  <TotalTime>15841</TotalTime>
  <Words>1715</Words>
  <Application>Microsoft Office PowerPoint</Application>
  <PresentationFormat>Widescreen</PresentationFormat>
  <Paragraphs>232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SavonVTI</vt:lpstr>
      <vt:lpstr>Camp Shriver Expectations</vt:lpstr>
      <vt:lpstr>Camp Shriver 2025</vt:lpstr>
      <vt:lpstr>Camp Shriver Community WE NEED YOU TO…..</vt:lpstr>
      <vt:lpstr>Camp Shriver Community WE NEED YOU TO…..</vt:lpstr>
      <vt:lpstr>Camp Shriver Community WE NEED YOU TO…..</vt:lpstr>
      <vt:lpstr>Camp Shriver Community WE NEED YOU TO…..</vt:lpstr>
      <vt:lpstr>Camp Shriver Community WE NEED YOU TO…..</vt:lpstr>
      <vt:lpstr>Camp Shriver Community YOU WILL…..</vt:lpstr>
      <vt:lpstr>Camp Shriver Community YOU WILL…..</vt:lpstr>
      <vt:lpstr>Camp Shriver Community YOU WILL…..</vt:lpstr>
      <vt:lpstr>Camp Shriver Community YOU WILL…..</vt:lpstr>
      <vt:lpstr>Camp Shriver Community YOU WILL…..</vt:lpstr>
      <vt:lpstr>Camp Shriver Community YOU WILL…..</vt:lpstr>
      <vt:lpstr>Camp Shriver Community YOU WILL…..</vt:lpstr>
      <vt:lpstr>Your Responsibilities</vt:lpstr>
      <vt:lpstr>Rules for Camper Physical Contact</vt:lpstr>
      <vt:lpstr>Professional Image</vt:lpstr>
      <vt:lpstr>Who are our Customers?</vt:lpstr>
      <vt:lpstr>How to enjoy the summer</vt:lpstr>
      <vt:lpstr>How to enjoy the summer</vt:lpstr>
      <vt:lpstr>How to enjoy the summer</vt:lpstr>
      <vt:lpstr>How to enjoy the summer Continued…..</vt:lpstr>
      <vt:lpstr>How to enjoy the summer</vt:lpstr>
      <vt:lpstr>How to enjoy the summer</vt:lpstr>
      <vt:lpstr>How to enjoy the summer More Tips…..</vt:lpstr>
      <vt:lpstr>How to enjoy the summer</vt:lpstr>
      <vt:lpstr>Policies and Procedures</vt:lpstr>
      <vt:lpstr>Emergency Action Plan</vt:lpstr>
      <vt:lpstr>Important Phone Numbers</vt:lpstr>
      <vt:lpstr>Wrap Up!</vt:lpstr>
      <vt:lpstr>In Closing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 Shriver Expectations</dc:title>
  <dc:creator>Mark Spolidoro</dc:creator>
  <cp:lastModifiedBy>Mark Spolidoro</cp:lastModifiedBy>
  <cp:revision>153</cp:revision>
  <dcterms:created xsi:type="dcterms:W3CDTF">2024-06-13T14:48:16Z</dcterms:created>
  <dcterms:modified xsi:type="dcterms:W3CDTF">2025-06-19T20:54:50Z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0x01010024772C7144727543865B549192CD0752</vt:lpwstr>
  </property>
</Properties>
</file>