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4"/>
  </p:sldMasterIdLst>
  <p:sldIdLst>
    <p:sldId id="256" r:id="rId5"/>
    <p:sldId id="260" r:id="rId6"/>
    <p:sldId id="262" r:id="rId7"/>
    <p:sldId id="261" r:id="rId8"/>
    <p:sldId id="263" r:id="rId9"/>
    <p:sldId id="283" r:id="rId10"/>
    <p:sldId id="271" r:id="rId11"/>
    <p:sldId id="265" r:id="rId12"/>
    <p:sldId id="267" r:id="rId13"/>
    <p:sldId id="266" r:id="rId14"/>
    <p:sldId id="272" r:id="rId15"/>
    <p:sldId id="273" r:id="rId16"/>
    <p:sldId id="274" r:id="rId17"/>
    <p:sldId id="275" r:id="rId18"/>
    <p:sldId id="276" r:id="rId19"/>
    <p:sldId id="279" r:id="rId20"/>
    <p:sldId id="277" r:id="rId21"/>
    <p:sldId id="278" r:id="rId22"/>
    <p:sldId id="280" r:id="rId23"/>
    <p:sldId id="281" r:id="rId24"/>
    <p:sldId id="282" r:id="rId25"/>
    <p:sldId id="284" r:id="rId26"/>
    <p:sldId id="28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89866-6FA0-8505-CD3D-CB59A2E4E5AC}" v="5" dt="2025-06-15T00:27:32.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varScale="1">
        <p:scale>
          <a:sx n="70" d="100"/>
          <a:sy n="70" d="100"/>
        </p:scale>
        <p:origin x="10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na D Bille" userId="S::danna.bille@umb.edu::ce0fa56d-8f91-4eae-860b-f528ae08d745" providerId="AD" clId="Web-{77889866-6FA0-8505-CD3D-CB59A2E4E5AC}"/>
    <pc:docChg chg="delSld modSld">
      <pc:chgData name="Danna D Bille" userId="S::danna.bille@umb.edu::ce0fa56d-8f91-4eae-860b-f528ae08d745" providerId="AD" clId="Web-{77889866-6FA0-8505-CD3D-CB59A2E4E5AC}" dt="2025-06-15T00:27:32.013" v="3"/>
      <pc:docMkLst>
        <pc:docMk/>
      </pc:docMkLst>
      <pc:sldChg chg="modSp">
        <pc:chgData name="Danna D Bille" userId="S::danna.bille@umb.edu::ce0fa56d-8f91-4eae-860b-f528ae08d745" providerId="AD" clId="Web-{77889866-6FA0-8505-CD3D-CB59A2E4E5AC}" dt="2025-06-15T00:27:08.716" v="1" actId="20577"/>
        <pc:sldMkLst>
          <pc:docMk/>
          <pc:sldMk cId="1123228279" sldId="256"/>
        </pc:sldMkLst>
        <pc:spChg chg="mod">
          <ac:chgData name="Danna D Bille" userId="S::danna.bille@umb.edu::ce0fa56d-8f91-4eae-860b-f528ae08d745" providerId="AD" clId="Web-{77889866-6FA0-8505-CD3D-CB59A2E4E5AC}" dt="2025-06-15T00:27:08.716" v="1" actId="20577"/>
          <ac:spMkLst>
            <pc:docMk/>
            <pc:sldMk cId="1123228279" sldId="256"/>
            <ac:spMk id="3" creationId="{BDCCE0BB-1F8E-AE42-09AC-45FCD27B4272}"/>
          </ac:spMkLst>
        </pc:spChg>
      </pc:sldChg>
      <pc:sldChg chg="del">
        <pc:chgData name="Danna D Bille" userId="S::danna.bille@umb.edu::ce0fa56d-8f91-4eae-860b-f528ae08d745" providerId="AD" clId="Web-{77889866-6FA0-8505-CD3D-CB59A2E4E5AC}" dt="2025-06-15T00:27:27.294" v="2"/>
        <pc:sldMkLst>
          <pc:docMk/>
          <pc:sldMk cId="2087712714" sldId="268"/>
        </pc:sldMkLst>
      </pc:sldChg>
      <pc:sldChg chg="del">
        <pc:chgData name="Danna D Bille" userId="S::danna.bille@umb.edu::ce0fa56d-8f91-4eae-860b-f528ae08d745" providerId="AD" clId="Web-{77889866-6FA0-8505-CD3D-CB59A2E4E5AC}" dt="2025-06-15T00:27:32.013" v="3"/>
        <pc:sldMkLst>
          <pc:docMk/>
          <pc:sldMk cId="772149794" sldId="2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D9153A-4499-4EB1-81B8-4438DBDAE6D1}" type="doc">
      <dgm:prSet loTypeId="urn:microsoft.com/office/officeart/2005/8/layout/default" loCatId="list" qsTypeId="urn:microsoft.com/office/officeart/2005/8/quickstyle/simple2" qsCatId="simple" csTypeId="urn:microsoft.com/office/officeart/2005/8/colors/accent1_4" csCatId="accent1" phldr="1"/>
      <dgm:spPr/>
      <dgm:t>
        <a:bodyPr/>
        <a:lstStyle/>
        <a:p>
          <a:endParaRPr lang="en-US"/>
        </a:p>
      </dgm:t>
    </dgm:pt>
    <dgm:pt modelId="{A96E0DFD-993E-4B1A-AA81-56DE7EA6334C}">
      <dgm:prSet/>
      <dgm:spPr/>
      <dgm:t>
        <a:bodyPr/>
        <a:lstStyle/>
        <a:p>
          <a:r>
            <a:rPr lang="en-US" b="0" i="0" dirty="0"/>
            <a:t>Touching campers on the hand, or shoulder is appropriate and only a tap, nothing more</a:t>
          </a:r>
          <a:endParaRPr lang="en-US" dirty="0"/>
        </a:p>
      </dgm:t>
    </dgm:pt>
    <dgm:pt modelId="{83C4B00F-979B-46FD-8E03-826FCC2DB732}" type="parTrans" cxnId="{020A6BE0-2002-44A5-8220-2FE7EBDE8C57}">
      <dgm:prSet/>
      <dgm:spPr/>
      <dgm:t>
        <a:bodyPr/>
        <a:lstStyle/>
        <a:p>
          <a:endParaRPr lang="en-US"/>
        </a:p>
      </dgm:t>
    </dgm:pt>
    <dgm:pt modelId="{D9C4FECB-CB36-491C-A95C-A479C33F14E7}" type="sibTrans" cxnId="{020A6BE0-2002-44A5-8220-2FE7EBDE8C57}">
      <dgm:prSet/>
      <dgm:spPr/>
      <dgm:t>
        <a:bodyPr/>
        <a:lstStyle/>
        <a:p>
          <a:endParaRPr lang="en-US"/>
        </a:p>
      </dgm:t>
    </dgm:pt>
    <dgm:pt modelId="{E2829DF0-2541-45AA-865B-77CA98CF1EC7}">
      <dgm:prSet/>
      <dgm:spPr/>
      <dgm:t>
        <a:bodyPr/>
        <a:lstStyle/>
        <a:p>
          <a:r>
            <a:rPr lang="en-US" b="0" i="0" dirty="0"/>
            <a:t>Never touch against a child’s will</a:t>
          </a:r>
          <a:endParaRPr lang="en-US" dirty="0"/>
        </a:p>
      </dgm:t>
    </dgm:pt>
    <dgm:pt modelId="{D6BE712D-6CA4-4452-9B61-6E96902C5A6F}" type="parTrans" cxnId="{C224B80F-84E7-4F24-BF17-66754E3CF0FE}">
      <dgm:prSet/>
      <dgm:spPr/>
      <dgm:t>
        <a:bodyPr/>
        <a:lstStyle/>
        <a:p>
          <a:endParaRPr lang="en-US"/>
        </a:p>
      </dgm:t>
    </dgm:pt>
    <dgm:pt modelId="{77E9875E-4C07-425C-9EBE-61D39DDD09EC}" type="sibTrans" cxnId="{C224B80F-84E7-4F24-BF17-66754E3CF0FE}">
      <dgm:prSet/>
      <dgm:spPr/>
      <dgm:t>
        <a:bodyPr/>
        <a:lstStyle/>
        <a:p>
          <a:endParaRPr lang="en-US"/>
        </a:p>
      </dgm:t>
    </dgm:pt>
    <dgm:pt modelId="{D3A21EBC-FEEF-4164-976B-B95C76DE1778}">
      <dgm:prSet/>
      <dgm:spPr/>
      <dgm:t>
        <a:bodyPr/>
        <a:lstStyle/>
        <a:p>
          <a:r>
            <a:rPr lang="en-US" b="0" i="0" dirty="0"/>
            <a:t>Never touch against a child’s verbally or non-verbally expressed discomfort</a:t>
          </a:r>
          <a:endParaRPr lang="en-US" dirty="0"/>
        </a:p>
      </dgm:t>
    </dgm:pt>
    <dgm:pt modelId="{C26186A4-6405-4AC0-B5EF-074858260B34}" type="parTrans" cxnId="{E8E4C092-3A8D-4A8C-9F7B-2604F5037110}">
      <dgm:prSet/>
      <dgm:spPr/>
      <dgm:t>
        <a:bodyPr/>
        <a:lstStyle/>
        <a:p>
          <a:endParaRPr lang="en-US"/>
        </a:p>
      </dgm:t>
    </dgm:pt>
    <dgm:pt modelId="{D7A86B36-93F7-45B1-BEA7-A481D9FFD3AA}" type="sibTrans" cxnId="{E8E4C092-3A8D-4A8C-9F7B-2604F5037110}">
      <dgm:prSet/>
      <dgm:spPr/>
      <dgm:t>
        <a:bodyPr/>
        <a:lstStyle/>
        <a:p>
          <a:endParaRPr lang="en-US"/>
        </a:p>
      </dgm:t>
    </dgm:pt>
    <dgm:pt modelId="{4CE0B4E4-F4AA-4A5F-93FB-B498367F1BD9}">
      <dgm:prSet/>
      <dgm:spPr/>
      <dgm:t>
        <a:bodyPr/>
        <a:lstStyle/>
        <a:p>
          <a:r>
            <a:rPr lang="en-US" b="0" i="0" dirty="0"/>
            <a:t>Never touch in a place on a child’s body that is normally covered by a bathing suit</a:t>
          </a:r>
          <a:endParaRPr lang="en-US" dirty="0"/>
        </a:p>
      </dgm:t>
    </dgm:pt>
    <dgm:pt modelId="{924A0FF7-F43D-4AC8-BB6F-2CAB469C4D30}" type="parTrans" cxnId="{99BAA740-D797-40DE-9855-422C10AF327A}">
      <dgm:prSet/>
      <dgm:spPr/>
      <dgm:t>
        <a:bodyPr/>
        <a:lstStyle/>
        <a:p>
          <a:endParaRPr lang="en-US"/>
        </a:p>
      </dgm:t>
    </dgm:pt>
    <dgm:pt modelId="{442810F3-936D-4AAA-87D6-7206F712EFEB}" type="sibTrans" cxnId="{99BAA740-D797-40DE-9855-422C10AF327A}">
      <dgm:prSet/>
      <dgm:spPr/>
      <dgm:t>
        <a:bodyPr/>
        <a:lstStyle/>
        <a:p>
          <a:endParaRPr lang="en-US"/>
        </a:p>
      </dgm:t>
    </dgm:pt>
    <dgm:pt modelId="{F07F4DF8-0F9B-4F1F-A8C7-F8C5218F726F}">
      <dgm:prSet/>
      <dgm:spPr/>
      <dgm:t>
        <a:bodyPr/>
        <a:lstStyle/>
        <a:p>
          <a:r>
            <a:rPr lang="en-US" b="0" i="0" dirty="0"/>
            <a:t>Never tickle, wrestle or give back rubs with or otherwise touch a camper in a way that is over stimulating or invasive to his/her privacy</a:t>
          </a:r>
          <a:endParaRPr lang="en-US" dirty="0"/>
        </a:p>
      </dgm:t>
    </dgm:pt>
    <dgm:pt modelId="{9F836BE4-4BFA-40C3-9E0C-086789520835}" type="parTrans" cxnId="{66F19713-4FD5-4E0B-829E-0032D0405134}">
      <dgm:prSet/>
      <dgm:spPr/>
      <dgm:t>
        <a:bodyPr/>
        <a:lstStyle/>
        <a:p>
          <a:endParaRPr lang="en-US"/>
        </a:p>
      </dgm:t>
    </dgm:pt>
    <dgm:pt modelId="{42D0FA4C-2C01-49AE-B2B2-770978262963}" type="sibTrans" cxnId="{66F19713-4FD5-4E0B-829E-0032D0405134}">
      <dgm:prSet/>
      <dgm:spPr/>
      <dgm:t>
        <a:bodyPr/>
        <a:lstStyle/>
        <a:p>
          <a:endParaRPr lang="en-US"/>
        </a:p>
      </dgm:t>
    </dgm:pt>
    <dgm:pt modelId="{67269619-CDA0-4E3E-A3DA-8435771177F3}">
      <dgm:prSet/>
      <dgm:spPr/>
      <dgm:t>
        <a:bodyPr/>
        <a:lstStyle/>
        <a:p>
          <a:r>
            <a:rPr lang="en-US" b="0" i="0" dirty="0"/>
            <a:t>Gently set limits with children who cling or hang on you</a:t>
          </a:r>
          <a:endParaRPr lang="en-US" dirty="0"/>
        </a:p>
      </dgm:t>
    </dgm:pt>
    <dgm:pt modelId="{C7A57678-9D9D-4A12-9A19-3A4529669A6D}" type="parTrans" cxnId="{775E1FF1-2B5F-4080-8D0A-4D2529FB81CC}">
      <dgm:prSet/>
      <dgm:spPr/>
      <dgm:t>
        <a:bodyPr/>
        <a:lstStyle/>
        <a:p>
          <a:endParaRPr lang="en-US"/>
        </a:p>
      </dgm:t>
    </dgm:pt>
    <dgm:pt modelId="{E9D88778-1350-4AD1-A6C9-E680398774BB}" type="sibTrans" cxnId="{775E1FF1-2B5F-4080-8D0A-4D2529FB81CC}">
      <dgm:prSet/>
      <dgm:spPr/>
      <dgm:t>
        <a:bodyPr/>
        <a:lstStyle/>
        <a:p>
          <a:endParaRPr lang="en-US"/>
        </a:p>
      </dgm:t>
    </dgm:pt>
    <dgm:pt modelId="{FDEE104E-C1D6-4583-8859-594D9EA70284}">
      <dgm:prSet/>
      <dgm:spPr>
        <a:ln>
          <a:solidFill>
            <a:srgbClr val="FF0000"/>
          </a:solidFill>
        </a:ln>
      </dgm:spPr>
      <dgm:t>
        <a:bodyPr/>
        <a:lstStyle/>
        <a:p>
          <a:r>
            <a:rPr lang="en-US" b="0" i="0" dirty="0"/>
            <a:t>Piggyback rides  and carrying campers are off limits</a:t>
          </a:r>
          <a:endParaRPr lang="en-US" dirty="0"/>
        </a:p>
      </dgm:t>
    </dgm:pt>
    <dgm:pt modelId="{D55D63C1-00A6-4E22-8164-886E64E6D5CB}" type="parTrans" cxnId="{BB0E4E06-09DB-4DB6-915F-E0538B876D92}">
      <dgm:prSet/>
      <dgm:spPr/>
      <dgm:t>
        <a:bodyPr/>
        <a:lstStyle/>
        <a:p>
          <a:endParaRPr lang="en-US"/>
        </a:p>
      </dgm:t>
    </dgm:pt>
    <dgm:pt modelId="{BBFA81A0-6186-47C1-982B-890BF63ABC76}" type="sibTrans" cxnId="{BB0E4E06-09DB-4DB6-915F-E0538B876D92}">
      <dgm:prSet/>
      <dgm:spPr/>
      <dgm:t>
        <a:bodyPr/>
        <a:lstStyle/>
        <a:p>
          <a:endParaRPr lang="en-US"/>
        </a:p>
      </dgm:t>
    </dgm:pt>
    <dgm:pt modelId="{C742FA75-A296-4599-BFB7-059DF258AC5D}">
      <dgm:prSet/>
      <dgm:spPr/>
      <dgm:t>
        <a:bodyPr/>
        <a:lstStyle/>
        <a:p>
          <a:r>
            <a:rPr lang="en-US" b="0" i="0" dirty="0"/>
            <a:t>Nurses will help with toileting issues</a:t>
          </a:r>
          <a:endParaRPr lang="en-US" dirty="0"/>
        </a:p>
      </dgm:t>
    </dgm:pt>
    <dgm:pt modelId="{5EB22958-0B6C-44E9-9771-A7ABE606BE66}" type="parTrans" cxnId="{7FF48D8C-29D0-459B-B0BE-1C117C0DB532}">
      <dgm:prSet/>
      <dgm:spPr/>
      <dgm:t>
        <a:bodyPr/>
        <a:lstStyle/>
        <a:p>
          <a:endParaRPr lang="en-US"/>
        </a:p>
      </dgm:t>
    </dgm:pt>
    <dgm:pt modelId="{094A99ED-DD81-46B5-A5D8-AF4A760F0918}" type="sibTrans" cxnId="{7FF48D8C-29D0-459B-B0BE-1C117C0DB532}">
      <dgm:prSet/>
      <dgm:spPr/>
      <dgm:t>
        <a:bodyPr/>
        <a:lstStyle/>
        <a:p>
          <a:endParaRPr lang="en-US"/>
        </a:p>
      </dgm:t>
    </dgm:pt>
    <dgm:pt modelId="{E063453F-FC1A-4C18-B57A-A89EBE43BF9F}">
      <dgm:prSet/>
      <dgm:spPr/>
      <dgm:t>
        <a:bodyPr/>
        <a:lstStyle/>
        <a:p>
          <a:r>
            <a:rPr lang="en-US" b="0" i="0" dirty="0"/>
            <a:t>Have another staff member present if you need to help with a bathing suit</a:t>
          </a:r>
          <a:endParaRPr lang="en-US" dirty="0"/>
        </a:p>
      </dgm:t>
    </dgm:pt>
    <dgm:pt modelId="{5915ED6D-A650-463F-9CFB-57B12A742CFC}" type="parTrans" cxnId="{BDB1175A-8DA2-4298-9222-D382622E7F0F}">
      <dgm:prSet/>
      <dgm:spPr/>
      <dgm:t>
        <a:bodyPr/>
        <a:lstStyle/>
        <a:p>
          <a:endParaRPr lang="en-US"/>
        </a:p>
      </dgm:t>
    </dgm:pt>
    <dgm:pt modelId="{E1AB500D-44F3-455F-ACD7-CBACAD8287BF}" type="sibTrans" cxnId="{BDB1175A-8DA2-4298-9222-D382622E7F0F}">
      <dgm:prSet/>
      <dgm:spPr/>
      <dgm:t>
        <a:bodyPr/>
        <a:lstStyle/>
        <a:p>
          <a:endParaRPr lang="en-US"/>
        </a:p>
      </dgm:t>
    </dgm:pt>
    <dgm:pt modelId="{7368426D-3ACB-452E-9B47-D6302ED52FC7}" type="pres">
      <dgm:prSet presAssocID="{5BD9153A-4499-4EB1-81B8-4438DBDAE6D1}" presName="diagram" presStyleCnt="0">
        <dgm:presLayoutVars>
          <dgm:dir/>
          <dgm:resizeHandles val="exact"/>
        </dgm:presLayoutVars>
      </dgm:prSet>
      <dgm:spPr/>
    </dgm:pt>
    <dgm:pt modelId="{72925535-E1DD-4778-93E3-C834BF9FBB9A}" type="pres">
      <dgm:prSet presAssocID="{A96E0DFD-993E-4B1A-AA81-56DE7EA6334C}" presName="node" presStyleLbl="node1" presStyleIdx="0" presStyleCnt="9">
        <dgm:presLayoutVars>
          <dgm:bulletEnabled val="1"/>
        </dgm:presLayoutVars>
      </dgm:prSet>
      <dgm:spPr/>
    </dgm:pt>
    <dgm:pt modelId="{E8876320-0856-4BC8-9F0E-A4ED6A23831A}" type="pres">
      <dgm:prSet presAssocID="{D9C4FECB-CB36-491C-A95C-A479C33F14E7}" presName="sibTrans" presStyleCnt="0"/>
      <dgm:spPr/>
    </dgm:pt>
    <dgm:pt modelId="{BED63614-64C5-43AC-B401-5091391EBC0D}" type="pres">
      <dgm:prSet presAssocID="{E2829DF0-2541-45AA-865B-77CA98CF1EC7}" presName="node" presStyleLbl="node1" presStyleIdx="1" presStyleCnt="9">
        <dgm:presLayoutVars>
          <dgm:bulletEnabled val="1"/>
        </dgm:presLayoutVars>
      </dgm:prSet>
      <dgm:spPr/>
    </dgm:pt>
    <dgm:pt modelId="{7D102DF2-9C55-4769-AC46-C355EABD11E2}" type="pres">
      <dgm:prSet presAssocID="{77E9875E-4C07-425C-9EBE-61D39DDD09EC}" presName="sibTrans" presStyleCnt="0"/>
      <dgm:spPr/>
    </dgm:pt>
    <dgm:pt modelId="{519CDCD6-712C-4673-B3EC-1E48E55F8C8F}" type="pres">
      <dgm:prSet presAssocID="{D3A21EBC-FEEF-4164-976B-B95C76DE1778}" presName="node" presStyleLbl="node1" presStyleIdx="2" presStyleCnt="9">
        <dgm:presLayoutVars>
          <dgm:bulletEnabled val="1"/>
        </dgm:presLayoutVars>
      </dgm:prSet>
      <dgm:spPr/>
    </dgm:pt>
    <dgm:pt modelId="{6A586542-580A-46B4-B520-ACCB67A84434}" type="pres">
      <dgm:prSet presAssocID="{D7A86B36-93F7-45B1-BEA7-A481D9FFD3AA}" presName="sibTrans" presStyleCnt="0"/>
      <dgm:spPr/>
    </dgm:pt>
    <dgm:pt modelId="{4B332C4A-6F95-4AE8-8125-E98CF626B558}" type="pres">
      <dgm:prSet presAssocID="{4CE0B4E4-F4AA-4A5F-93FB-B498367F1BD9}" presName="node" presStyleLbl="node1" presStyleIdx="3" presStyleCnt="9">
        <dgm:presLayoutVars>
          <dgm:bulletEnabled val="1"/>
        </dgm:presLayoutVars>
      </dgm:prSet>
      <dgm:spPr/>
    </dgm:pt>
    <dgm:pt modelId="{CCCCFA21-445A-4F41-857A-BFECD2EC47CA}" type="pres">
      <dgm:prSet presAssocID="{442810F3-936D-4AAA-87D6-7206F712EFEB}" presName="sibTrans" presStyleCnt="0"/>
      <dgm:spPr/>
    </dgm:pt>
    <dgm:pt modelId="{66B25B60-85CD-40FF-9CF3-92C956BE0E67}" type="pres">
      <dgm:prSet presAssocID="{F07F4DF8-0F9B-4F1F-A8C7-F8C5218F726F}" presName="node" presStyleLbl="node1" presStyleIdx="4" presStyleCnt="9">
        <dgm:presLayoutVars>
          <dgm:bulletEnabled val="1"/>
        </dgm:presLayoutVars>
      </dgm:prSet>
      <dgm:spPr/>
    </dgm:pt>
    <dgm:pt modelId="{CAF47752-FA14-416D-B5A4-E22E48CD253D}" type="pres">
      <dgm:prSet presAssocID="{42D0FA4C-2C01-49AE-B2B2-770978262963}" presName="sibTrans" presStyleCnt="0"/>
      <dgm:spPr/>
    </dgm:pt>
    <dgm:pt modelId="{B6AFD9FD-909C-4B51-B69E-8B2AB42545BC}" type="pres">
      <dgm:prSet presAssocID="{67269619-CDA0-4E3E-A3DA-8435771177F3}" presName="node" presStyleLbl="node1" presStyleIdx="5" presStyleCnt="9">
        <dgm:presLayoutVars>
          <dgm:bulletEnabled val="1"/>
        </dgm:presLayoutVars>
      </dgm:prSet>
      <dgm:spPr/>
    </dgm:pt>
    <dgm:pt modelId="{E00E5171-8775-4893-9B3C-00582D7BEAE3}" type="pres">
      <dgm:prSet presAssocID="{E9D88778-1350-4AD1-A6C9-E680398774BB}" presName="sibTrans" presStyleCnt="0"/>
      <dgm:spPr/>
    </dgm:pt>
    <dgm:pt modelId="{6354407A-F9C6-4F06-AFD3-3FFE5A8F348C}" type="pres">
      <dgm:prSet presAssocID="{FDEE104E-C1D6-4583-8859-594D9EA70284}" presName="node" presStyleLbl="node1" presStyleIdx="6" presStyleCnt="9">
        <dgm:presLayoutVars>
          <dgm:bulletEnabled val="1"/>
        </dgm:presLayoutVars>
      </dgm:prSet>
      <dgm:spPr/>
    </dgm:pt>
    <dgm:pt modelId="{4E347914-33BE-405C-B0D1-B95C15D3DD76}" type="pres">
      <dgm:prSet presAssocID="{BBFA81A0-6186-47C1-982B-890BF63ABC76}" presName="sibTrans" presStyleCnt="0"/>
      <dgm:spPr/>
    </dgm:pt>
    <dgm:pt modelId="{F64E2150-8105-4141-8382-47C2FDE3A092}" type="pres">
      <dgm:prSet presAssocID="{C742FA75-A296-4599-BFB7-059DF258AC5D}" presName="node" presStyleLbl="node1" presStyleIdx="7" presStyleCnt="9">
        <dgm:presLayoutVars>
          <dgm:bulletEnabled val="1"/>
        </dgm:presLayoutVars>
      </dgm:prSet>
      <dgm:spPr/>
    </dgm:pt>
    <dgm:pt modelId="{70C96964-C4E7-4423-916F-61BF73D7E3A9}" type="pres">
      <dgm:prSet presAssocID="{094A99ED-DD81-46B5-A5D8-AF4A760F0918}" presName="sibTrans" presStyleCnt="0"/>
      <dgm:spPr/>
    </dgm:pt>
    <dgm:pt modelId="{BF8A4356-3332-4B2F-964C-2A785C5F3298}" type="pres">
      <dgm:prSet presAssocID="{E063453F-FC1A-4C18-B57A-A89EBE43BF9F}" presName="node" presStyleLbl="node1" presStyleIdx="8" presStyleCnt="9">
        <dgm:presLayoutVars>
          <dgm:bulletEnabled val="1"/>
        </dgm:presLayoutVars>
      </dgm:prSet>
      <dgm:spPr/>
    </dgm:pt>
  </dgm:ptLst>
  <dgm:cxnLst>
    <dgm:cxn modelId="{2F4F7902-DA1F-4C2A-8105-4614A1766DA1}" type="presOf" srcId="{FDEE104E-C1D6-4583-8859-594D9EA70284}" destId="{6354407A-F9C6-4F06-AFD3-3FFE5A8F348C}" srcOrd="0" destOrd="0" presId="urn:microsoft.com/office/officeart/2005/8/layout/default"/>
    <dgm:cxn modelId="{BB0E4E06-09DB-4DB6-915F-E0538B876D92}" srcId="{5BD9153A-4499-4EB1-81B8-4438DBDAE6D1}" destId="{FDEE104E-C1D6-4583-8859-594D9EA70284}" srcOrd="6" destOrd="0" parTransId="{D55D63C1-00A6-4E22-8164-886E64E6D5CB}" sibTransId="{BBFA81A0-6186-47C1-982B-890BF63ABC76}"/>
    <dgm:cxn modelId="{C224B80F-84E7-4F24-BF17-66754E3CF0FE}" srcId="{5BD9153A-4499-4EB1-81B8-4438DBDAE6D1}" destId="{E2829DF0-2541-45AA-865B-77CA98CF1EC7}" srcOrd="1" destOrd="0" parTransId="{D6BE712D-6CA4-4452-9B61-6E96902C5A6F}" sibTransId="{77E9875E-4C07-425C-9EBE-61D39DDD09EC}"/>
    <dgm:cxn modelId="{66F19713-4FD5-4E0B-829E-0032D0405134}" srcId="{5BD9153A-4499-4EB1-81B8-4438DBDAE6D1}" destId="{F07F4DF8-0F9B-4F1F-A8C7-F8C5218F726F}" srcOrd="4" destOrd="0" parTransId="{9F836BE4-4BFA-40C3-9E0C-086789520835}" sibTransId="{42D0FA4C-2C01-49AE-B2B2-770978262963}"/>
    <dgm:cxn modelId="{7E09C914-4EB4-4CCC-A852-C524F9C2B0DA}" type="presOf" srcId="{D3A21EBC-FEEF-4164-976B-B95C76DE1778}" destId="{519CDCD6-712C-4673-B3EC-1E48E55F8C8F}" srcOrd="0" destOrd="0" presId="urn:microsoft.com/office/officeart/2005/8/layout/default"/>
    <dgm:cxn modelId="{E36E252B-05A2-4B63-ACCD-5349C859415D}" type="presOf" srcId="{67269619-CDA0-4E3E-A3DA-8435771177F3}" destId="{B6AFD9FD-909C-4B51-B69E-8B2AB42545BC}" srcOrd="0" destOrd="0" presId="urn:microsoft.com/office/officeart/2005/8/layout/default"/>
    <dgm:cxn modelId="{CC05EB38-DB91-48A7-A1F8-9FBB2CA7B1EE}" type="presOf" srcId="{E063453F-FC1A-4C18-B57A-A89EBE43BF9F}" destId="{BF8A4356-3332-4B2F-964C-2A785C5F3298}" srcOrd="0" destOrd="0" presId="urn:microsoft.com/office/officeart/2005/8/layout/default"/>
    <dgm:cxn modelId="{99BAA740-D797-40DE-9855-422C10AF327A}" srcId="{5BD9153A-4499-4EB1-81B8-4438DBDAE6D1}" destId="{4CE0B4E4-F4AA-4A5F-93FB-B498367F1BD9}" srcOrd="3" destOrd="0" parTransId="{924A0FF7-F43D-4AC8-BB6F-2CAB469C4D30}" sibTransId="{442810F3-936D-4AAA-87D6-7206F712EFEB}"/>
    <dgm:cxn modelId="{BDB1175A-8DA2-4298-9222-D382622E7F0F}" srcId="{5BD9153A-4499-4EB1-81B8-4438DBDAE6D1}" destId="{E063453F-FC1A-4C18-B57A-A89EBE43BF9F}" srcOrd="8" destOrd="0" parTransId="{5915ED6D-A650-463F-9CFB-57B12A742CFC}" sibTransId="{E1AB500D-44F3-455F-ACD7-CBACAD8287BF}"/>
    <dgm:cxn modelId="{22F2227B-26A3-495D-BA8B-B1BD83346293}" type="presOf" srcId="{4CE0B4E4-F4AA-4A5F-93FB-B498367F1BD9}" destId="{4B332C4A-6F95-4AE8-8125-E98CF626B558}" srcOrd="0" destOrd="0" presId="urn:microsoft.com/office/officeart/2005/8/layout/default"/>
    <dgm:cxn modelId="{7FF48D8C-29D0-459B-B0BE-1C117C0DB532}" srcId="{5BD9153A-4499-4EB1-81B8-4438DBDAE6D1}" destId="{C742FA75-A296-4599-BFB7-059DF258AC5D}" srcOrd="7" destOrd="0" parTransId="{5EB22958-0B6C-44E9-9771-A7ABE606BE66}" sibTransId="{094A99ED-DD81-46B5-A5D8-AF4A760F0918}"/>
    <dgm:cxn modelId="{BA8DF18C-54B9-4E6A-86DD-4222E358B417}" type="presOf" srcId="{E2829DF0-2541-45AA-865B-77CA98CF1EC7}" destId="{BED63614-64C5-43AC-B401-5091391EBC0D}" srcOrd="0" destOrd="0" presId="urn:microsoft.com/office/officeart/2005/8/layout/default"/>
    <dgm:cxn modelId="{0CAF3190-BCD3-4848-B0F8-529373670473}" type="presOf" srcId="{A96E0DFD-993E-4B1A-AA81-56DE7EA6334C}" destId="{72925535-E1DD-4778-93E3-C834BF9FBB9A}" srcOrd="0" destOrd="0" presId="urn:microsoft.com/office/officeart/2005/8/layout/default"/>
    <dgm:cxn modelId="{E8E4C092-3A8D-4A8C-9F7B-2604F5037110}" srcId="{5BD9153A-4499-4EB1-81B8-4438DBDAE6D1}" destId="{D3A21EBC-FEEF-4164-976B-B95C76DE1778}" srcOrd="2" destOrd="0" parTransId="{C26186A4-6405-4AC0-B5EF-074858260B34}" sibTransId="{D7A86B36-93F7-45B1-BEA7-A481D9FFD3AA}"/>
    <dgm:cxn modelId="{C2246993-E943-46CF-AD1E-30D13D63F5A7}" type="presOf" srcId="{F07F4DF8-0F9B-4F1F-A8C7-F8C5218F726F}" destId="{66B25B60-85CD-40FF-9CF3-92C956BE0E67}" srcOrd="0" destOrd="0" presId="urn:microsoft.com/office/officeart/2005/8/layout/default"/>
    <dgm:cxn modelId="{2629419D-F424-42B1-83A6-050259D78357}" type="presOf" srcId="{5BD9153A-4499-4EB1-81B8-4438DBDAE6D1}" destId="{7368426D-3ACB-452E-9B47-D6302ED52FC7}" srcOrd="0" destOrd="0" presId="urn:microsoft.com/office/officeart/2005/8/layout/default"/>
    <dgm:cxn modelId="{5FDC38BC-6A10-4DAD-897A-1E9B2DD58C75}" type="presOf" srcId="{C742FA75-A296-4599-BFB7-059DF258AC5D}" destId="{F64E2150-8105-4141-8382-47C2FDE3A092}" srcOrd="0" destOrd="0" presId="urn:microsoft.com/office/officeart/2005/8/layout/default"/>
    <dgm:cxn modelId="{020A6BE0-2002-44A5-8220-2FE7EBDE8C57}" srcId="{5BD9153A-4499-4EB1-81B8-4438DBDAE6D1}" destId="{A96E0DFD-993E-4B1A-AA81-56DE7EA6334C}" srcOrd="0" destOrd="0" parTransId="{83C4B00F-979B-46FD-8E03-826FCC2DB732}" sibTransId="{D9C4FECB-CB36-491C-A95C-A479C33F14E7}"/>
    <dgm:cxn modelId="{775E1FF1-2B5F-4080-8D0A-4D2529FB81CC}" srcId="{5BD9153A-4499-4EB1-81B8-4438DBDAE6D1}" destId="{67269619-CDA0-4E3E-A3DA-8435771177F3}" srcOrd="5" destOrd="0" parTransId="{C7A57678-9D9D-4A12-9A19-3A4529669A6D}" sibTransId="{E9D88778-1350-4AD1-A6C9-E680398774BB}"/>
    <dgm:cxn modelId="{38E70567-868E-4018-80E9-926DD3FCAAA7}" type="presParOf" srcId="{7368426D-3ACB-452E-9B47-D6302ED52FC7}" destId="{72925535-E1DD-4778-93E3-C834BF9FBB9A}" srcOrd="0" destOrd="0" presId="urn:microsoft.com/office/officeart/2005/8/layout/default"/>
    <dgm:cxn modelId="{07FF6EB2-F9B4-446C-9B12-5624592A4DFA}" type="presParOf" srcId="{7368426D-3ACB-452E-9B47-D6302ED52FC7}" destId="{E8876320-0856-4BC8-9F0E-A4ED6A23831A}" srcOrd="1" destOrd="0" presId="urn:microsoft.com/office/officeart/2005/8/layout/default"/>
    <dgm:cxn modelId="{8EC9FE77-1A86-4103-B4B6-80F44ADDDCAB}" type="presParOf" srcId="{7368426D-3ACB-452E-9B47-D6302ED52FC7}" destId="{BED63614-64C5-43AC-B401-5091391EBC0D}" srcOrd="2" destOrd="0" presId="urn:microsoft.com/office/officeart/2005/8/layout/default"/>
    <dgm:cxn modelId="{351C0F8A-B49B-4B49-9825-337809381E2A}" type="presParOf" srcId="{7368426D-3ACB-452E-9B47-D6302ED52FC7}" destId="{7D102DF2-9C55-4769-AC46-C355EABD11E2}" srcOrd="3" destOrd="0" presId="urn:microsoft.com/office/officeart/2005/8/layout/default"/>
    <dgm:cxn modelId="{1B87C2E5-B3BF-4E96-BD6B-140F3B6FA646}" type="presParOf" srcId="{7368426D-3ACB-452E-9B47-D6302ED52FC7}" destId="{519CDCD6-712C-4673-B3EC-1E48E55F8C8F}" srcOrd="4" destOrd="0" presId="urn:microsoft.com/office/officeart/2005/8/layout/default"/>
    <dgm:cxn modelId="{49C2B56C-57DD-48BC-AD06-B3149EDA2BB3}" type="presParOf" srcId="{7368426D-3ACB-452E-9B47-D6302ED52FC7}" destId="{6A586542-580A-46B4-B520-ACCB67A84434}" srcOrd="5" destOrd="0" presId="urn:microsoft.com/office/officeart/2005/8/layout/default"/>
    <dgm:cxn modelId="{4224EA18-7830-4250-8BC7-8C40C7B5A6EC}" type="presParOf" srcId="{7368426D-3ACB-452E-9B47-D6302ED52FC7}" destId="{4B332C4A-6F95-4AE8-8125-E98CF626B558}" srcOrd="6" destOrd="0" presId="urn:microsoft.com/office/officeart/2005/8/layout/default"/>
    <dgm:cxn modelId="{65EC3F9C-45EF-4C86-8B66-85A653A2FAD2}" type="presParOf" srcId="{7368426D-3ACB-452E-9B47-D6302ED52FC7}" destId="{CCCCFA21-445A-4F41-857A-BFECD2EC47CA}" srcOrd="7" destOrd="0" presId="urn:microsoft.com/office/officeart/2005/8/layout/default"/>
    <dgm:cxn modelId="{3493E9FB-8E78-479F-BB9A-053E151E37B7}" type="presParOf" srcId="{7368426D-3ACB-452E-9B47-D6302ED52FC7}" destId="{66B25B60-85CD-40FF-9CF3-92C956BE0E67}" srcOrd="8" destOrd="0" presId="urn:microsoft.com/office/officeart/2005/8/layout/default"/>
    <dgm:cxn modelId="{2010EDF6-E478-40DF-A522-704066285564}" type="presParOf" srcId="{7368426D-3ACB-452E-9B47-D6302ED52FC7}" destId="{CAF47752-FA14-416D-B5A4-E22E48CD253D}" srcOrd="9" destOrd="0" presId="urn:microsoft.com/office/officeart/2005/8/layout/default"/>
    <dgm:cxn modelId="{0EAE0F66-092B-449F-BCF8-C44BC700CA83}" type="presParOf" srcId="{7368426D-3ACB-452E-9B47-D6302ED52FC7}" destId="{B6AFD9FD-909C-4B51-B69E-8B2AB42545BC}" srcOrd="10" destOrd="0" presId="urn:microsoft.com/office/officeart/2005/8/layout/default"/>
    <dgm:cxn modelId="{D31C76D9-5A8A-4E6F-BA16-B0F636067379}" type="presParOf" srcId="{7368426D-3ACB-452E-9B47-D6302ED52FC7}" destId="{E00E5171-8775-4893-9B3C-00582D7BEAE3}" srcOrd="11" destOrd="0" presId="urn:microsoft.com/office/officeart/2005/8/layout/default"/>
    <dgm:cxn modelId="{19A8B63D-6CB2-44C4-AC66-08BE02AC087A}" type="presParOf" srcId="{7368426D-3ACB-452E-9B47-D6302ED52FC7}" destId="{6354407A-F9C6-4F06-AFD3-3FFE5A8F348C}" srcOrd="12" destOrd="0" presId="urn:microsoft.com/office/officeart/2005/8/layout/default"/>
    <dgm:cxn modelId="{0EF09814-1B39-44FE-9022-1DFE1AFB5579}" type="presParOf" srcId="{7368426D-3ACB-452E-9B47-D6302ED52FC7}" destId="{4E347914-33BE-405C-B0D1-B95C15D3DD76}" srcOrd="13" destOrd="0" presId="urn:microsoft.com/office/officeart/2005/8/layout/default"/>
    <dgm:cxn modelId="{833D8469-0ED5-4419-99AA-E3201270BE55}" type="presParOf" srcId="{7368426D-3ACB-452E-9B47-D6302ED52FC7}" destId="{F64E2150-8105-4141-8382-47C2FDE3A092}" srcOrd="14" destOrd="0" presId="urn:microsoft.com/office/officeart/2005/8/layout/default"/>
    <dgm:cxn modelId="{132C6E26-5119-4869-9964-321EBF4E5331}" type="presParOf" srcId="{7368426D-3ACB-452E-9B47-D6302ED52FC7}" destId="{70C96964-C4E7-4423-916F-61BF73D7E3A9}" srcOrd="15" destOrd="0" presId="urn:microsoft.com/office/officeart/2005/8/layout/default"/>
    <dgm:cxn modelId="{9D43F2A5-6B29-4B71-B4FE-C25E60B82C4F}" type="presParOf" srcId="{7368426D-3ACB-452E-9B47-D6302ED52FC7}" destId="{BF8A4356-3332-4B2F-964C-2A785C5F3298}"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CA584F-6724-4DF0-AD37-F05A3F83649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EED44999-9AEA-4FB9-A2F8-0D3FC6E0667E}">
      <dgm:prSet/>
      <dgm:spPr/>
      <dgm:t>
        <a:bodyPr/>
        <a:lstStyle/>
        <a:p>
          <a:r>
            <a:rPr lang="en-US" dirty="0"/>
            <a:t>Avoid putting yourself in a 1:1 situation with a camper where there are no other people around</a:t>
          </a:r>
        </a:p>
      </dgm:t>
    </dgm:pt>
    <dgm:pt modelId="{55A21A8A-CA4F-4A57-A938-00C1E6B01CB2}" type="parTrans" cxnId="{95A670FB-1617-4C1D-89B1-AFB615E65A4C}">
      <dgm:prSet/>
      <dgm:spPr/>
      <dgm:t>
        <a:bodyPr/>
        <a:lstStyle/>
        <a:p>
          <a:endParaRPr lang="en-US"/>
        </a:p>
      </dgm:t>
    </dgm:pt>
    <dgm:pt modelId="{0E23DC40-A2D5-4979-B4C4-F76AAB81F849}" type="sibTrans" cxnId="{95A670FB-1617-4C1D-89B1-AFB615E65A4C}">
      <dgm:prSet/>
      <dgm:spPr/>
      <dgm:t>
        <a:bodyPr/>
        <a:lstStyle/>
        <a:p>
          <a:endParaRPr lang="en-US"/>
        </a:p>
      </dgm:t>
    </dgm:pt>
    <dgm:pt modelId="{984A36E3-996D-49D3-8C13-CF2DA7A5F972}">
      <dgm:prSet/>
      <dgm:spPr/>
      <dgm:t>
        <a:bodyPr/>
        <a:lstStyle/>
        <a:p>
          <a:r>
            <a:rPr lang="en-US"/>
            <a:t>Do not give medical treatment or advice beyond obvious</a:t>
          </a:r>
        </a:p>
      </dgm:t>
    </dgm:pt>
    <dgm:pt modelId="{B2C9188E-9F59-4BD3-9775-1E83BB5AEA00}" type="parTrans" cxnId="{E9462797-ECCC-4B6A-97F9-7F75FBB1494A}">
      <dgm:prSet/>
      <dgm:spPr/>
      <dgm:t>
        <a:bodyPr/>
        <a:lstStyle/>
        <a:p>
          <a:endParaRPr lang="en-US"/>
        </a:p>
      </dgm:t>
    </dgm:pt>
    <dgm:pt modelId="{9D042FF1-5201-441F-ACEF-B47D4CE4AE21}" type="sibTrans" cxnId="{E9462797-ECCC-4B6A-97F9-7F75FBB1494A}">
      <dgm:prSet/>
      <dgm:spPr/>
      <dgm:t>
        <a:bodyPr/>
        <a:lstStyle/>
        <a:p>
          <a:endParaRPr lang="en-US"/>
        </a:p>
      </dgm:t>
    </dgm:pt>
    <dgm:pt modelId="{53262DB0-2DFD-4A4F-9008-ED6B2B08AF6B}">
      <dgm:prSet/>
      <dgm:spPr/>
      <dgm:t>
        <a:bodyPr/>
        <a:lstStyle/>
        <a:p>
          <a:r>
            <a:rPr lang="en-US"/>
            <a:t>Never leave campers unattended</a:t>
          </a:r>
        </a:p>
      </dgm:t>
    </dgm:pt>
    <dgm:pt modelId="{B2DDD97A-9530-4F57-A4A2-508907312EAA}" type="parTrans" cxnId="{1727F7A7-2790-4BEC-9AC8-88D6FB324780}">
      <dgm:prSet/>
      <dgm:spPr/>
      <dgm:t>
        <a:bodyPr/>
        <a:lstStyle/>
        <a:p>
          <a:endParaRPr lang="en-US"/>
        </a:p>
      </dgm:t>
    </dgm:pt>
    <dgm:pt modelId="{07FDC431-6E02-4FDD-814A-C4BC98697501}" type="sibTrans" cxnId="{1727F7A7-2790-4BEC-9AC8-88D6FB324780}">
      <dgm:prSet/>
      <dgm:spPr/>
      <dgm:t>
        <a:bodyPr/>
        <a:lstStyle/>
        <a:p>
          <a:endParaRPr lang="en-US"/>
        </a:p>
      </dgm:t>
    </dgm:pt>
    <dgm:pt modelId="{B85FB1A9-4895-4653-A3E6-EEAF8FE2EE8F}">
      <dgm:prSet/>
      <dgm:spPr/>
      <dgm:t>
        <a:bodyPr/>
        <a:lstStyle/>
        <a:p>
          <a:r>
            <a:rPr lang="en-US"/>
            <a:t>Never leave your group without letting another counselor know</a:t>
          </a:r>
        </a:p>
      </dgm:t>
    </dgm:pt>
    <dgm:pt modelId="{EAF2DE73-126F-459C-AD30-29F5772DF2D0}" type="parTrans" cxnId="{14B1DA72-19C7-46DE-BB98-72BFD42D735D}">
      <dgm:prSet/>
      <dgm:spPr/>
      <dgm:t>
        <a:bodyPr/>
        <a:lstStyle/>
        <a:p>
          <a:endParaRPr lang="en-US"/>
        </a:p>
      </dgm:t>
    </dgm:pt>
    <dgm:pt modelId="{C1638385-438C-4EEE-B515-B645F752081F}" type="sibTrans" cxnId="{14B1DA72-19C7-46DE-BB98-72BFD42D735D}">
      <dgm:prSet/>
      <dgm:spPr/>
      <dgm:t>
        <a:bodyPr/>
        <a:lstStyle/>
        <a:p>
          <a:endParaRPr lang="en-US"/>
        </a:p>
      </dgm:t>
    </dgm:pt>
    <dgm:pt modelId="{D4AD8D77-3BA7-4F9B-B893-DACA1ABA07BA}">
      <dgm:prSet/>
      <dgm:spPr/>
      <dgm:t>
        <a:bodyPr/>
        <a:lstStyle/>
        <a:p>
          <a:r>
            <a:rPr lang="en-US"/>
            <a:t>Know how many campers you have each day</a:t>
          </a:r>
        </a:p>
      </dgm:t>
    </dgm:pt>
    <dgm:pt modelId="{A54A42EE-2677-404E-A26C-2188B72F68EF}" type="parTrans" cxnId="{5DACFD6E-9051-45BB-A79A-B813A0797FBB}">
      <dgm:prSet/>
      <dgm:spPr/>
      <dgm:t>
        <a:bodyPr/>
        <a:lstStyle/>
        <a:p>
          <a:endParaRPr lang="en-US"/>
        </a:p>
      </dgm:t>
    </dgm:pt>
    <dgm:pt modelId="{AC03AE8C-1F50-42B0-BD14-762CA750B4E1}" type="sibTrans" cxnId="{5DACFD6E-9051-45BB-A79A-B813A0797FBB}">
      <dgm:prSet/>
      <dgm:spPr/>
      <dgm:t>
        <a:bodyPr/>
        <a:lstStyle/>
        <a:p>
          <a:endParaRPr lang="en-US"/>
        </a:p>
      </dgm:t>
    </dgm:pt>
    <dgm:pt modelId="{389411C9-7565-4B45-B180-E1C39AD06CC8}">
      <dgm:prSet/>
      <dgm:spPr/>
      <dgm:t>
        <a:bodyPr/>
        <a:lstStyle/>
        <a:p>
          <a:r>
            <a:rPr lang="en-US"/>
            <a:t>Count campers before leaving a station</a:t>
          </a:r>
        </a:p>
      </dgm:t>
    </dgm:pt>
    <dgm:pt modelId="{97B46439-EFBC-46C4-8AC5-38B2A4FB6FC3}" type="parTrans" cxnId="{96CD02C0-F2FF-462D-936B-822E6CFD4DEC}">
      <dgm:prSet/>
      <dgm:spPr/>
      <dgm:t>
        <a:bodyPr/>
        <a:lstStyle/>
        <a:p>
          <a:endParaRPr lang="en-US"/>
        </a:p>
      </dgm:t>
    </dgm:pt>
    <dgm:pt modelId="{20BDC277-C198-4538-BE7D-A8C47EED49D5}" type="sibTrans" cxnId="{96CD02C0-F2FF-462D-936B-822E6CFD4DEC}">
      <dgm:prSet/>
      <dgm:spPr/>
      <dgm:t>
        <a:bodyPr/>
        <a:lstStyle/>
        <a:p>
          <a:endParaRPr lang="en-US"/>
        </a:p>
      </dgm:t>
    </dgm:pt>
    <dgm:pt modelId="{8B883294-9539-4146-AEDA-282A28F56D38}">
      <dgm:prSet/>
      <dgm:spPr/>
      <dgm:t>
        <a:bodyPr/>
        <a:lstStyle/>
        <a:p>
          <a:r>
            <a:rPr lang="en-US"/>
            <a:t>Control Horseplay</a:t>
          </a:r>
        </a:p>
      </dgm:t>
    </dgm:pt>
    <dgm:pt modelId="{E3C683A2-2BE1-4FEA-9068-820609A87BFC}" type="parTrans" cxnId="{5537D136-9C6C-4531-8C96-0AADCEEBD7F5}">
      <dgm:prSet/>
      <dgm:spPr/>
      <dgm:t>
        <a:bodyPr/>
        <a:lstStyle/>
        <a:p>
          <a:endParaRPr lang="en-US"/>
        </a:p>
      </dgm:t>
    </dgm:pt>
    <dgm:pt modelId="{02D4C01F-C71D-4BC5-A08A-6BEFD9AB5811}" type="sibTrans" cxnId="{5537D136-9C6C-4531-8C96-0AADCEEBD7F5}">
      <dgm:prSet/>
      <dgm:spPr/>
      <dgm:t>
        <a:bodyPr/>
        <a:lstStyle/>
        <a:p>
          <a:endParaRPr lang="en-US"/>
        </a:p>
      </dgm:t>
    </dgm:pt>
    <dgm:pt modelId="{E015FCDA-41F3-48EE-B0B3-14DB3492399A}">
      <dgm:prSet/>
      <dgm:spPr/>
      <dgm:t>
        <a:bodyPr/>
        <a:lstStyle/>
        <a:p>
          <a:r>
            <a:rPr lang="en-US"/>
            <a:t>No photographs posted on social media</a:t>
          </a:r>
        </a:p>
      </dgm:t>
    </dgm:pt>
    <dgm:pt modelId="{7261FF05-84E1-4BA3-B5C0-D0A759DB3C4F}" type="parTrans" cxnId="{4532D258-9423-4F78-BA5D-6117D7F5DA5C}">
      <dgm:prSet/>
      <dgm:spPr/>
      <dgm:t>
        <a:bodyPr/>
        <a:lstStyle/>
        <a:p>
          <a:endParaRPr lang="en-US"/>
        </a:p>
      </dgm:t>
    </dgm:pt>
    <dgm:pt modelId="{E27D1256-1945-43D5-9921-00D73A5609AC}" type="sibTrans" cxnId="{4532D258-9423-4F78-BA5D-6117D7F5DA5C}">
      <dgm:prSet/>
      <dgm:spPr/>
      <dgm:t>
        <a:bodyPr/>
        <a:lstStyle/>
        <a:p>
          <a:endParaRPr lang="en-US"/>
        </a:p>
      </dgm:t>
    </dgm:pt>
    <dgm:pt modelId="{31313767-C655-4D6C-A20D-8C8D8337C9E2}" type="pres">
      <dgm:prSet presAssocID="{06CA584F-6724-4DF0-AD37-F05A3F83649A}" presName="diagram" presStyleCnt="0">
        <dgm:presLayoutVars>
          <dgm:dir/>
          <dgm:resizeHandles val="exact"/>
        </dgm:presLayoutVars>
      </dgm:prSet>
      <dgm:spPr/>
    </dgm:pt>
    <dgm:pt modelId="{0DF4AA4D-E2B4-4D40-B467-715881AD872D}" type="pres">
      <dgm:prSet presAssocID="{EED44999-9AEA-4FB9-A2F8-0D3FC6E0667E}" presName="node" presStyleLbl="node1" presStyleIdx="0" presStyleCnt="8">
        <dgm:presLayoutVars>
          <dgm:bulletEnabled val="1"/>
        </dgm:presLayoutVars>
      </dgm:prSet>
      <dgm:spPr/>
    </dgm:pt>
    <dgm:pt modelId="{DB042B14-AE20-455B-93C9-D0AEE364058C}" type="pres">
      <dgm:prSet presAssocID="{0E23DC40-A2D5-4979-B4C4-F76AAB81F849}" presName="sibTrans" presStyleCnt="0"/>
      <dgm:spPr/>
    </dgm:pt>
    <dgm:pt modelId="{3D27251B-68DF-48A3-A64A-84F6FBFB2D41}" type="pres">
      <dgm:prSet presAssocID="{984A36E3-996D-49D3-8C13-CF2DA7A5F972}" presName="node" presStyleLbl="node1" presStyleIdx="1" presStyleCnt="8">
        <dgm:presLayoutVars>
          <dgm:bulletEnabled val="1"/>
        </dgm:presLayoutVars>
      </dgm:prSet>
      <dgm:spPr/>
    </dgm:pt>
    <dgm:pt modelId="{78A56D10-7237-4939-BAD9-AB10DC6392B2}" type="pres">
      <dgm:prSet presAssocID="{9D042FF1-5201-441F-ACEF-B47D4CE4AE21}" presName="sibTrans" presStyleCnt="0"/>
      <dgm:spPr/>
    </dgm:pt>
    <dgm:pt modelId="{F2A4C7AB-5E23-4AA1-91A5-DBEC01314FAD}" type="pres">
      <dgm:prSet presAssocID="{53262DB0-2DFD-4A4F-9008-ED6B2B08AF6B}" presName="node" presStyleLbl="node1" presStyleIdx="2" presStyleCnt="8">
        <dgm:presLayoutVars>
          <dgm:bulletEnabled val="1"/>
        </dgm:presLayoutVars>
      </dgm:prSet>
      <dgm:spPr/>
    </dgm:pt>
    <dgm:pt modelId="{F8635995-16E4-4B1D-B1C7-982DC766C1B3}" type="pres">
      <dgm:prSet presAssocID="{07FDC431-6E02-4FDD-814A-C4BC98697501}" presName="sibTrans" presStyleCnt="0"/>
      <dgm:spPr/>
    </dgm:pt>
    <dgm:pt modelId="{7043ACB9-D3E9-4B48-8571-EE85FC4ED6C2}" type="pres">
      <dgm:prSet presAssocID="{B85FB1A9-4895-4653-A3E6-EEAF8FE2EE8F}" presName="node" presStyleLbl="node1" presStyleIdx="3" presStyleCnt="8">
        <dgm:presLayoutVars>
          <dgm:bulletEnabled val="1"/>
        </dgm:presLayoutVars>
      </dgm:prSet>
      <dgm:spPr/>
    </dgm:pt>
    <dgm:pt modelId="{2A60606E-2041-49D7-BED8-18646233BDB1}" type="pres">
      <dgm:prSet presAssocID="{C1638385-438C-4EEE-B515-B645F752081F}" presName="sibTrans" presStyleCnt="0"/>
      <dgm:spPr/>
    </dgm:pt>
    <dgm:pt modelId="{45AC48E4-F32D-4304-9130-2E5C8007B3AB}" type="pres">
      <dgm:prSet presAssocID="{D4AD8D77-3BA7-4F9B-B893-DACA1ABA07BA}" presName="node" presStyleLbl="node1" presStyleIdx="4" presStyleCnt="8">
        <dgm:presLayoutVars>
          <dgm:bulletEnabled val="1"/>
        </dgm:presLayoutVars>
      </dgm:prSet>
      <dgm:spPr/>
    </dgm:pt>
    <dgm:pt modelId="{825DF9EF-8FC3-4AEF-B64E-D689267C340E}" type="pres">
      <dgm:prSet presAssocID="{AC03AE8C-1F50-42B0-BD14-762CA750B4E1}" presName="sibTrans" presStyleCnt="0"/>
      <dgm:spPr/>
    </dgm:pt>
    <dgm:pt modelId="{FD50495A-A23F-4AD4-90E4-B3E3CA99D969}" type="pres">
      <dgm:prSet presAssocID="{389411C9-7565-4B45-B180-E1C39AD06CC8}" presName="node" presStyleLbl="node1" presStyleIdx="5" presStyleCnt="8">
        <dgm:presLayoutVars>
          <dgm:bulletEnabled val="1"/>
        </dgm:presLayoutVars>
      </dgm:prSet>
      <dgm:spPr/>
    </dgm:pt>
    <dgm:pt modelId="{D70D465C-BF6D-4557-9A31-ED62AC831006}" type="pres">
      <dgm:prSet presAssocID="{20BDC277-C198-4538-BE7D-A8C47EED49D5}" presName="sibTrans" presStyleCnt="0"/>
      <dgm:spPr/>
    </dgm:pt>
    <dgm:pt modelId="{9A711010-AA6F-401D-89C9-7CB84FA4196A}" type="pres">
      <dgm:prSet presAssocID="{8B883294-9539-4146-AEDA-282A28F56D38}" presName="node" presStyleLbl="node1" presStyleIdx="6" presStyleCnt="8">
        <dgm:presLayoutVars>
          <dgm:bulletEnabled val="1"/>
        </dgm:presLayoutVars>
      </dgm:prSet>
      <dgm:spPr/>
    </dgm:pt>
    <dgm:pt modelId="{226B91AE-51D3-443E-9095-BF28B56F05B0}" type="pres">
      <dgm:prSet presAssocID="{02D4C01F-C71D-4BC5-A08A-6BEFD9AB5811}" presName="sibTrans" presStyleCnt="0"/>
      <dgm:spPr/>
    </dgm:pt>
    <dgm:pt modelId="{445E6E36-B166-49BC-9FCC-388094C27FDC}" type="pres">
      <dgm:prSet presAssocID="{E015FCDA-41F3-48EE-B0B3-14DB3492399A}" presName="node" presStyleLbl="node1" presStyleIdx="7" presStyleCnt="8">
        <dgm:presLayoutVars>
          <dgm:bulletEnabled val="1"/>
        </dgm:presLayoutVars>
      </dgm:prSet>
      <dgm:spPr/>
    </dgm:pt>
  </dgm:ptLst>
  <dgm:cxnLst>
    <dgm:cxn modelId="{007B870D-F164-481D-8475-B0FDC7AB2001}" type="presOf" srcId="{06CA584F-6724-4DF0-AD37-F05A3F83649A}" destId="{31313767-C655-4D6C-A20D-8C8D8337C9E2}" srcOrd="0" destOrd="0" presId="urn:microsoft.com/office/officeart/2005/8/layout/default"/>
    <dgm:cxn modelId="{2D722F12-A0DC-44E3-A1CC-E4A921150623}" type="presOf" srcId="{984A36E3-996D-49D3-8C13-CF2DA7A5F972}" destId="{3D27251B-68DF-48A3-A64A-84F6FBFB2D41}" srcOrd="0" destOrd="0" presId="urn:microsoft.com/office/officeart/2005/8/layout/default"/>
    <dgm:cxn modelId="{5537D136-9C6C-4531-8C96-0AADCEEBD7F5}" srcId="{06CA584F-6724-4DF0-AD37-F05A3F83649A}" destId="{8B883294-9539-4146-AEDA-282A28F56D38}" srcOrd="6" destOrd="0" parTransId="{E3C683A2-2BE1-4FEA-9068-820609A87BFC}" sibTransId="{02D4C01F-C71D-4BC5-A08A-6BEFD9AB5811}"/>
    <dgm:cxn modelId="{10D7C164-6FF1-42C7-9677-11FFFFC1AC71}" type="presOf" srcId="{53262DB0-2DFD-4A4F-9008-ED6B2B08AF6B}" destId="{F2A4C7AB-5E23-4AA1-91A5-DBEC01314FAD}" srcOrd="0" destOrd="0" presId="urn:microsoft.com/office/officeart/2005/8/layout/default"/>
    <dgm:cxn modelId="{5DACFD6E-9051-45BB-A79A-B813A0797FBB}" srcId="{06CA584F-6724-4DF0-AD37-F05A3F83649A}" destId="{D4AD8D77-3BA7-4F9B-B893-DACA1ABA07BA}" srcOrd="4" destOrd="0" parTransId="{A54A42EE-2677-404E-A26C-2188B72F68EF}" sibTransId="{AC03AE8C-1F50-42B0-BD14-762CA750B4E1}"/>
    <dgm:cxn modelId="{14B1DA72-19C7-46DE-BB98-72BFD42D735D}" srcId="{06CA584F-6724-4DF0-AD37-F05A3F83649A}" destId="{B85FB1A9-4895-4653-A3E6-EEAF8FE2EE8F}" srcOrd="3" destOrd="0" parTransId="{EAF2DE73-126F-459C-AD30-29F5772DF2D0}" sibTransId="{C1638385-438C-4EEE-B515-B645F752081F}"/>
    <dgm:cxn modelId="{4532D258-9423-4F78-BA5D-6117D7F5DA5C}" srcId="{06CA584F-6724-4DF0-AD37-F05A3F83649A}" destId="{E015FCDA-41F3-48EE-B0B3-14DB3492399A}" srcOrd="7" destOrd="0" parTransId="{7261FF05-84E1-4BA3-B5C0-D0A759DB3C4F}" sibTransId="{E27D1256-1945-43D5-9921-00D73A5609AC}"/>
    <dgm:cxn modelId="{F138D07B-2C5B-45AD-BED1-0558C9271623}" type="presOf" srcId="{389411C9-7565-4B45-B180-E1C39AD06CC8}" destId="{FD50495A-A23F-4AD4-90E4-B3E3CA99D969}" srcOrd="0" destOrd="0" presId="urn:microsoft.com/office/officeart/2005/8/layout/default"/>
    <dgm:cxn modelId="{B6A1B98A-5C3E-4AEC-8968-5C3B23B4BFBD}" type="presOf" srcId="{B85FB1A9-4895-4653-A3E6-EEAF8FE2EE8F}" destId="{7043ACB9-D3E9-4B48-8571-EE85FC4ED6C2}" srcOrd="0" destOrd="0" presId="urn:microsoft.com/office/officeart/2005/8/layout/default"/>
    <dgm:cxn modelId="{E9462797-ECCC-4B6A-97F9-7F75FBB1494A}" srcId="{06CA584F-6724-4DF0-AD37-F05A3F83649A}" destId="{984A36E3-996D-49D3-8C13-CF2DA7A5F972}" srcOrd="1" destOrd="0" parTransId="{B2C9188E-9F59-4BD3-9775-1E83BB5AEA00}" sibTransId="{9D042FF1-5201-441F-ACEF-B47D4CE4AE21}"/>
    <dgm:cxn modelId="{65AE749A-EC6D-49D1-86E1-EC4DC407B6A2}" type="presOf" srcId="{E015FCDA-41F3-48EE-B0B3-14DB3492399A}" destId="{445E6E36-B166-49BC-9FCC-388094C27FDC}" srcOrd="0" destOrd="0" presId="urn:microsoft.com/office/officeart/2005/8/layout/default"/>
    <dgm:cxn modelId="{1727F7A7-2790-4BEC-9AC8-88D6FB324780}" srcId="{06CA584F-6724-4DF0-AD37-F05A3F83649A}" destId="{53262DB0-2DFD-4A4F-9008-ED6B2B08AF6B}" srcOrd="2" destOrd="0" parTransId="{B2DDD97A-9530-4F57-A4A2-508907312EAA}" sibTransId="{07FDC431-6E02-4FDD-814A-C4BC98697501}"/>
    <dgm:cxn modelId="{96CD02C0-F2FF-462D-936B-822E6CFD4DEC}" srcId="{06CA584F-6724-4DF0-AD37-F05A3F83649A}" destId="{389411C9-7565-4B45-B180-E1C39AD06CC8}" srcOrd="5" destOrd="0" parTransId="{97B46439-EFBC-46C4-8AC5-38B2A4FB6FC3}" sibTransId="{20BDC277-C198-4538-BE7D-A8C47EED49D5}"/>
    <dgm:cxn modelId="{49E323C1-14EA-4D9A-908E-822EFDFF7569}" type="presOf" srcId="{D4AD8D77-3BA7-4F9B-B893-DACA1ABA07BA}" destId="{45AC48E4-F32D-4304-9130-2E5C8007B3AB}" srcOrd="0" destOrd="0" presId="urn:microsoft.com/office/officeart/2005/8/layout/default"/>
    <dgm:cxn modelId="{459E59E5-F531-4409-87F4-6195DDBF3BC0}" type="presOf" srcId="{EED44999-9AEA-4FB9-A2F8-0D3FC6E0667E}" destId="{0DF4AA4D-E2B4-4D40-B467-715881AD872D}" srcOrd="0" destOrd="0" presId="urn:microsoft.com/office/officeart/2005/8/layout/default"/>
    <dgm:cxn modelId="{3B0A0BF5-5AAD-46B7-BED4-59819FCCC0C4}" type="presOf" srcId="{8B883294-9539-4146-AEDA-282A28F56D38}" destId="{9A711010-AA6F-401D-89C9-7CB84FA4196A}" srcOrd="0" destOrd="0" presId="urn:microsoft.com/office/officeart/2005/8/layout/default"/>
    <dgm:cxn modelId="{95A670FB-1617-4C1D-89B1-AFB615E65A4C}" srcId="{06CA584F-6724-4DF0-AD37-F05A3F83649A}" destId="{EED44999-9AEA-4FB9-A2F8-0D3FC6E0667E}" srcOrd="0" destOrd="0" parTransId="{55A21A8A-CA4F-4A57-A938-00C1E6B01CB2}" sibTransId="{0E23DC40-A2D5-4979-B4C4-F76AAB81F849}"/>
    <dgm:cxn modelId="{4BC321BE-9BBC-4638-9929-E25976F0A4D1}" type="presParOf" srcId="{31313767-C655-4D6C-A20D-8C8D8337C9E2}" destId="{0DF4AA4D-E2B4-4D40-B467-715881AD872D}" srcOrd="0" destOrd="0" presId="urn:microsoft.com/office/officeart/2005/8/layout/default"/>
    <dgm:cxn modelId="{590E2C88-878A-4021-BA83-CCF6F894BEC3}" type="presParOf" srcId="{31313767-C655-4D6C-A20D-8C8D8337C9E2}" destId="{DB042B14-AE20-455B-93C9-D0AEE364058C}" srcOrd="1" destOrd="0" presId="urn:microsoft.com/office/officeart/2005/8/layout/default"/>
    <dgm:cxn modelId="{3AB277C6-E278-4C66-BA16-C9AB92D0FDAC}" type="presParOf" srcId="{31313767-C655-4D6C-A20D-8C8D8337C9E2}" destId="{3D27251B-68DF-48A3-A64A-84F6FBFB2D41}" srcOrd="2" destOrd="0" presId="urn:microsoft.com/office/officeart/2005/8/layout/default"/>
    <dgm:cxn modelId="{BC0FC8B1-3102-409B-B58C-116AF642A8AF}" type="presParOf" srcId="{31313767-C655-4D6C-A20D-8C8D8337C9E2}" destId="{78A56D10-7237-4939-BAD9-AB10DC6392B2}" srcOrd="3" destOrd="0" presId="urn:microsoft.com/office/officeart/2005/8/layout/default"/>
    <dgm:cxn modelId="{F93C9AEE-D588-4471-90CF-6436C6B1F6A2}" type="presParOf" srcId="{31313767-C655-4D6C-A20D-8C8D8337C9E2}" destId="{F2A4C7AB-5E23-4AA1-91A5-DBEC01314FAD}" srcOrd="4" destOrd="0" presId="urn:microsoft.com/office/officeart/2005/8/layout/default"/>
    <dgm:cxn modelId="{470147DB-F810-4277-A1B9-B4A71516F5B9}" type="presParOf" srcId="{31313767-C655-4D6C-A20D-8C8D8337C9E2}" destId="{F8635995-16E4-4B1D-B1C7-982DC766C1B3}" srcOrd="5" destOrd="0" presId="urn:microsoft.com/office/officeart/2005/8/layout/default"/>
    <dgm:cxn modelId="{A3BAB86E-AF88-4A95-BCF9-CCDE3FE5AD34}" type="presParOf" srcId="{31313767-C655-4D6C-A20D-8C8D8337C9E2}" destId="{7043ACB9-D3E9-4B48-8571-EE85FC4ED6C2}" srcOrd="6" destOrd="0" presId="urn:microsoft.com/office/officeart/2005/8/layout/default"/>
    <dgm:cxn modelId="{8CE78317-098A-49C0-9D46-9B73247B96A3}" type="presParOf" srcId="{31313767-C655-4D6C-A20D-8C8D8337C9E2}" destId="{2A60606E-2041-49D7-BED8-18646233BDB1}" srcOrd="7" destOrd="0" presId="urn:microsoft.com/office/officeart/2005/8/layout/default"/>
    <dgm:cxn modelId="{729B3858-D5CC-4EDD-A7E6-2920AE6B6AFF}" type="presParOf" srcId="{31313767-C655-4D6C-A20D-8C8D8337C9E2}" destId="{45AC48E4-F32D-4304-9130-2E5C8007B3AB}" srcOrd="8" destOrd="0" presId="urn:microsoft.com/office/officeart/2005/8/layout/default"/>
    <dgm:cxn modelId="{DD34D57C-59AA-4AC3-A64D-978F4E5856EA}" type="presParOf" srcId="{31313767-C655-4D6C-A20D-8C8D8337C9E2}" destId="{825DF9EF-8FC3-4AEF-B64E-D689267C340E}" srcOrd="9" destOrd="0" presId="urn:microsoft.com/office/officeart/2005/8/layout/default"/>
    <dgm:cxn modelId="{23965F95-B06C-4E2E-9389-735E63698DA0}" type="presParOf" srcId="{31313767-C655-4D6C-A20D-8C8D8337C9E2}" destId="{FD50495A-A23F-4AD4-90E4-B3E3CA99D969}" srcOrd="10" destOrd="0" presId="urn:microsoft.com/office/officeart/2005/8/layout/default"/>
    <dgm:cxn modelId="{528ECD9C-8136-4C6D-BA4B-E2F4F929437E}" type="presParOf" srcId="{31313767-C655-4D6C-A20D-8C8D8337C9E2}" destId="{D70D465C-BF6D-4557-9A31-ED62AC831006}" srcOrd="11" destOrd="0" presId="urn:microsoft.com/office/officeart/2005/8/layout/default"/>
    <dgm:cxn modelId="{D084CE33-FB93-4DCA-9577-966D21FC6C27}" type="presParOf" srcId="{31313767-C655-4D6C-A20D-8C8D8337C9E2}" destId="{9A711010-AA6F-401D-89C9-7CB84FA4196A}" srcOrd="12" destOrd="0" presId="urn:microsoft.com/office/officeart/2005/8/layout/default"/>
    <dgm:cxn modelId="{18AB71F5-1ACA-4883-A1E8-9BCF4CA41DA9}" type="presParOf" srcId="{31313767-C655-4D6C-A20D-8C8D8337C9E2}" destId="{226B91AE-51D3-443E-9095-BF28B56F05B0}" srcOrd="13" destOrd="0" presId="urn:microsoft.com/office/officeart/2005/8/layout/default"/>
    <dgm:cxn modelId="{C5D62CF2-6B79-48D7-BFFE-6453EE6C920B}" type="presParOf" srcId="{31313767-C655-4D6C-A20D-8C8D8337C9E2}" destId="{445E6E36-B166-49BC-9FCC-388094C27FDC}"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26BC03-AD05-4C0D-B396-0B84D973B95E}"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851627E4-9379-46FE-802B-A90492BFB248}">
      <dgm:prSet/>
      <dgm:spPr/>
      <dgm:t>
        <a:bodyPr/>
        <a:lstStyle/>
        <a:p>
          <a:r>
            <a:rPr lang="en-US" dirty="0"/>
            <a:t>504</a:t>
          </a:r>
        </a:p>
      </dgm:t>
    </dgm:pt>
    <dgm:pt modelId="{A9FBDCD4-EE1E-420F-A7ED-969788D417DE}" type="parTrans" cxnId="{2F26F2C4-F15B-4EAB-895C-2D2DC9F3B87B}">
      <dgm:prSet/>
      <dgm:spPr/>
      <dgm:t>
        <a:bodyPr/>
        <a:lstStyle/>
        <a:p>
          <a:endParaRPr lang="en-US"/>
        </a:p>
      </dgm:t>
    </dgm:pt>
    <dgm:pt modelId="{42410BF1-D687-458C-A416-184D7CE2D030}" type="sibTrans" cxnId="{2F26F2C4-F15B-4EAB-895C-2D2DC9F3B87B}">
      <dgm:prSet/>
      <dgm:spPr/>
      <dgm:t>
        <a:bodyPr/>
        <a:lstStyle/>
        <a:p>
          <a:endParaRPr lang="en-US"/>
        </a:p>
      </dgm:t>
    </dgm:pt>
    <dgm:pt modelId="{F73C9874-44F3-4AF4-B330-0F8A5BD3DDEC}">
      <dgm:prSet/>
      <dgm:spPr/>
      <dgm:t>
        <a:bodyPr/>
        <a:lstStyle/>
        <a:p>
          <a:r>
            <a:rPr lang="en-US"/>
            <a:t>ADD/ADHD</a:t>
          </a:r>
        </a:p>
      </dgm:t>
    </dgm:pt>
    <dgm:pt modelId="{AA52E875-7042-423E-BC20-AC4FB846B843}" type="parTrans" cxnId="{A9FBF0E8-6F1A-4DB5-872F-DA6BBBEBB631}">
      <dgm:prSet/>
      <dgm:spPr/>
      <dgm:t>
        <a:bodyPr/>
        <a:lstStyle/>
        <a:p>
          <a:endParaRPr lang="en-US"/>
        </a:p>
      </dgm:t>
    </dgm:pt>
    <dgm:pt modelId="{09B858B6-0433-4A61-AF42-D594C936484E}" type="sibTrans" cxnId="{A9FBF0E8-6F1A-4DB5-872F-DA6BBBEBB631}">
      <dgm:prSet/>
      <dgm:spPr/>
      <dgm:t>
        <a:bodyPr/>
        <a:lstStyle/>
        <a:p>
          <a:endParaRPr lang="en-US"/>
        </a:p>
      </dgm:t>
    </dgm:pt>
    <dgm:pt modelId="{1776AC90-2943-4B71-B9DE-A723C188B8BB}">
      <dgm:prSet/>
      <dgm:spPr/>
      <dgm:t>
        <a:bodyPr/>
        <a:lstStyle/>
        <a:p>
          <a:r>
            <a:rPr lang="en-US"/>
            <a:t>Autism</a:t>
          </a:r>
        </a:p>
      </dgm:t>
    </dgm:pt>
    <dgm:pt modelId="{36059B6B-BF57-41DD-AF12-B3F2A2748048}" type="parTrans" cxnId="{9BE5831D-FE82-431F-8ED8-ADCEE393EC85}">
      <dgm:prSet/>
      <dgm:spPr/>
      <dgm:t>
        <a:bodyPr/>
        <a:lstStyle/>
        <a:p>
          <a:endParaRPr lang="en-US"/>
        </a:p>
      </dgm:t>
    </dgm:pt>
    <dgm:pt modelId="{C6718DEF-DD5E-4903-BE2C-8E732EE9D9CF}" type="sibTrans" cxnId="{9BE5831D-FE82-431F-8ED8-ADCEE393EC85}">
      <dgm:prSet/>
      <dgm:spPr/>
      <dgm:t>
        <a:bodyPr/>
        <a:lstStyle/>
        <a:p>
          <a:endParaRPr lang="en-US"/>
        </a:p>
      </dgm:t>
    </dgm:pt>
    <dgm:pt modelId="{566A5EAB-4574-4C82-9213-0518858AB043}">
      <dgm:prSet/>
      <dgm:spPr/>
      <dgm:t>
        <a:bodyPr/>
        <a:lstStyle/>
        <a:p>
          <a:r>
            <a:rPr lang="en-US"/>
            <a:t>Communication</a:t>
          </a:r>
        </a:p>
      </dgm:t>
    </dgm:pt>
    <dgm:pt modelId="{8753D6DD-5548-4AD9-A735-3E85B41B6761}" type="parTrans" cxnId="{D29CC026-38F3-48D8-A6BE-5AE3DE30FA9D}">
      <dgm:prSet/>
      <dgm:spPr/>
      <dgm:t>
        <a:bodyPr/>
        <a:lstStyle/>
        <a:p>
          <a:endParaRPr lang="en-US"/>
        </a:p>
      </dgm:t>
    </dgm:pt>
    <dgm:pt modelId="{399800DB-4FA1-43B2-AAE5-A7875906A728}" type="sibTrans" cxnId="{D29CC026-38F3-48D8-A6BE-5AE3DE30FA9D}">
      <dgm:prSet/>
      <dgm:spPr/>
      <dgm:t>
        <a:bodyPr/>
        <a:lstStyle/>
        <a:p>
          <a:endParaRPr lang="en-US"/>
        </a:p>
      </dgm:t>
    </dgm:pt>
    <dgm:pt modelId="{1AEB8428-E67B-45AF-A438-965341086FCF}">
      <dgm:prSet/>
      <dgm:spPr/>
      <dgm:t>
        <a:bodyPr/>
        <a:lstStyle/>
        <a:p>
          <a:r>
            <a:rPr lang="en-US"/>
            <a:t>Developmental Delay</a:t>
          </a:r>
        </a:p>
      </dgm:t>
    </dgm:pt>
    <dgm:pt modelId="{3A998590-DB68-4E5B-815C-BC78C0543D9F}" type="parTrans" cxnId="{DE77654D-46BB-4E88-95E9-F6DDA9F801DC}">
      <dgm:prSet/>
      <dgm:spPr/>
      <dgm:t>
        <a:bodyPr/>
        <a:lstStyle/>
        <a:p>
          <a:endParaRPr lang="en-US"/>
        </a:p>
      </dgm:t>
    </dgm:pt>
    <dgm:pt modelId="{45563057-D152-4A5A-97F0-5A714A7C122A}" type="sibTrans" cxnId="{DE77654D-46BB-4E88-95E9-F6DDA9F801DC}">
      <dgm:prSet/>
      <dgm:spPr/>
      <dgm:t>
        <a:bodyPr/>
        <a:lstStyle/>
        <a:p>
          <a:endParaRPr lang="en-US"/>
        </a:p>
      </dgm:t>
    </dgm:pt>
    <dgm:pt modelId="{49328146-B951-486D-AA6B-B6B271828A39}">
      <dgm:prSet/>
      <dgm:spPr/>
      <dgm:t>
        <a:bodyPr/>
        <a:lstStyle/>
        <a:p>
          <a:r>
            <a:rPr lang="en-US"/>
            <a:t>Emotional</a:t>
          </a:r>
        </a:p>
      </dgm:t>
    </dgm:pt>
    <dgm:pt modelId="{F610527C-E89E-44F8-AEB0-6BC58BB525D9}" type="parTrans" cxnId="{0FFEF522-681E-4A1C-83A3-D2FEBB67B03A}">
      <dgm:prSet/>
      <dgm:spPr/>
      <dgm:t>
        <a:bodyPr/>
        <a:lstStyle/>
        <a:p>
          <a:endParaRPr lang="en-US"/>
        </a:p>
      </dgm:t>
    </dgm:pt>
    <dgm:pt modelId="{79AFECE2-AB7E-4A75-9A65-6BA89881523A}" type="sibTrans" cxnId="{0FFEF522-681E-4A1C-83A3-D2FEBB67B03A}">
      <dgm:prSet/>
      <dgm:spPr/>
      <dgm:t>
        <a:bodyPr/>
        <a:lstStyle/>
        <a:p>
          <a:endParaRPr lang="en-US"/>
        </a:p>
      </dgm:t>
    </dgm:pt>
    <dgm:pt modelId="{F8C81C45-8E22-41B6-A0AA-64F7BBFCE840}">
      <dgm:prSet/>
      <dgm:spPr/>
      <dgm:t>
        <a:bodyPr/>
        <a:lstStyle/>
        <a:p>
          <a:r>
            <a:rPr lang="en-US"/>
            <a:t>Health</a:t>
          </a:r>
        </a:p>
      </dgm:t>
    </dgm:pt>
    <dgm:pt modelId="{91689552-264D-43DB-9262-D690C9C3B194}" type="parTrans" cxnId="{EFB9032C-66B6-4D11-97C6-9AADDADB6509}">
      <dgm:prSet/>
      <dgm:spPr/>
      <dgm:t>
        <a:bodyPr/>
        <a:lstStyle/>
        <a:p>
          <a:endParaRPr lang="en-US"/>
        </a:p>
      </dgm:t>
    </dgm:pt>
    <dgm:pt modelId="{99049F30-E1D5-44A5-AC87-E6D37FACA23F}" type="sibTrans" cxnId="{EFB9032C-66B6-4D11-97C6-9AADDADB6509}">
      <dgm:prSet/>
      <dgm:spPr/>
      <dgm:t>
        <a:bodyPr/>
        <a:lstStyle/>
        <a:p>
          <a:endParaRPr lang="en-US"/>
        </a:p>
      </dgm:t>
    </dgm:pt>
    <dgm:pt modelId="{8D347A7A-6FEF-41CE-B849-23A3315648C6}">
      <dgm:prSet/>
      <dgm:spPr/>
      <dgm:t>
        <a:bodyPr/>
        <a:lstStyle/>
        <a:p>
          <a:r>
            <a:rPr lang="en-US"/>
            <a:t>Intellectual</a:t>
          </a:r>
        </a:p>
      </dgm:t>
    </dgm:pt>
    <dgm:pt modelId="{A3A19B34-2BEE-4649-B48F-C4B5E25E81DC}" type="parTrans" cxnId="{1DD4689B-472A-43AF-9FEE-5D812705E610}">
      <dgm:prSet/>
      <dgm:spPr/>
      <dgm:t>
        <a:bodyPr/>
        <a:lstStyle/>
        <a:p>
          <a:endParaRPr lang="en-US"/>
        </a:p>
      </dgm:t>
    </dgm:pt>
    <dgm:pt modelId="{8F6A5C49-DCBF-4BC3-87FA-89ED623DD4B3}" type="sibTrans" cxnId="{1DD4689B-472A-43AF-9FEE-5D812705E610}">
      <dgm:prSet/>
      <dgm:spPr/>
      <dgm:t>
        <a:bodyPr/>
        <a:lstStyle/>
        <a:p>
          <a:endParaRPr lang="en-US"/>
        </a:p>
      </dgm:t>
    </dgm:pt>
    <dgm:pt modelId="{6E49A31C-4DB9-4976-9EA6-9EBA493D664B}">
      <dgm:prSet/>
      <dgm:spPr/>
      <dgm:t>
        <a:bodyPr/>
        <a:lstStyle/>
        <a:p>
          <a:r>
            <a:rPr lang="en-US"/>
            <a:t>Neurological</a:t>
          </a:r>
        </a:p>
      </dgm:t>
    </dgm:pt>
    <dgm:pt modelId="{527C5EAC-16BE-4B3E-B5EE-22CDB89C85E5}" type="parTrans" cxnId="{B83D4F20-6B9B-413E-87AA-FF96612CBCEF}">
      <dgm:prSet/>
      <dgm:spPr/>
      <dgm:t>
        <a:bodyPr/>
        <a:lstStyle/>
        <a:p>
          <a:endParaRPr lang="en-US"/>
        </a:p>
      </dgm:t>
    </dgm:pt>
    <dgm:pt modelId="{8E421190-17A2-4643-9F1B-E08FF539A58F}" type="sibTrans" cxnId="{B83D4F20-6B9B-413E-87AA-FF96612CBCEF}">
      <dgm:prSet/>
      <dgm:spPr/>
      <dgm:t>
        <a:bodyPr/>
        <a:lstStyle/>
        <a:p>
          <a:endParaRPr lang="en-US"/>
        </a:p>
      </dgm:t>
    </dgm:pt>
    <dgm:pt modelId="{181D9018-4364-4839-BFB8-ECEB8C09300E}">
      <dgm:prSet/>
      <dgm:spPr/>
      <dgm:t>
        <a:bodyPr/>
        <a:lstStyle/>
        <a:p>
          <a:r>
            <a:rPr lang="en-US"/>
            <a:t>SLD</a:t>
          </a:r>
        </a:p>
      </dgm:t>
    </dgm:pt>
    <dgm:pt modelId="{691C9712-6A08-43E1-B709-095671E2E573}" type="parTrans" cxnId="{EE6EB7C2-5F17-40F8-890C-075453475256}">
      <dgm:prSet/>
      <dgm:spPr/>
      <dgm:t>
        <a:bodyPr/>
        <a:lstStyle/>
        <a:p>
          <a:endParaRPr lang="en-US"/>
        </a:p>
      </dgm:t>
    </dgm:pt>
    <dgm:pt modelId="{777EA6F5-712D-40EC-82BF-2CA27837BED2}" type="sibTrans" cxnId="{EE6EB7C2-5F17-40F8-890C-075453475256}">
      <dgm:prSet/>
      <dgm:spPr/>
      <dgm:t>
        <a:bodyPr/>
        <a:lstStyle/>
        <a:p>
          <a:endParaRPr lang="en-US"/>
        </a:p>
      </dgm:t>
    </dgm:pt>
    <dgm:pt modelId="{B3CAD4F7-11CC-4FEF-AD0B-5749EEC0DB21}" type="pres">
      <dgm:prSet presAssocID="{9526BC03-AD05-4C0D-B396-0B84D973B95E}" presName="diagram" presStyleCnt="0">
        <dgm:presLayoutVars>
          <dgm:dir/>
          <dgm:resizeHandles val="exact"/>
        </dgm:presLayoutVars>
      </dgm:prSet>
      <dgm:spPr/>
    </dgm:pt>
    <dgm:pt modelId="{ED577BE8-2AAA-49C2-96FB-72AE1176FD97}" type="pres">
      <dgm:prSet presAssocID="{851627E4-9379-46FE-802B-A90492BFB248}" presName="node" presStyleLbl="node1" presStyleIdx="0" presStyleCnt="10">
        <dgm:presLayoutVars>
          <dgm:bulletEnabled val="1"/>
        </dgm:presLayoutVars>
      </dgm:prSet>
      <dgm:spPr/>
    </dgm:pt>
    <dgm:pt modelId="{912F36B7-077E-43B1-B0E7-EFD0F260D057}" type="pres">
      <dgm:prSet presAssocID="{42410BF1-D687-458C-A416-184D7CE2D030}" presName="sibTrans" presStyleCnt="0"/>
      <dgm:spPr/>
    </dgm:pt>
    <dgm:pt modelId="{173F5108-ECB0-4C82-8C3F-F57CE22B0202}" type="pres">
      <dgm:prSet presAssocID="{F73C9874-44F3-4AF4-B330-0F8A5BD3DDEC}" presName="node" presStyleLbl="node1" presStyleIdx="1" presStyleCnt="10">
        <dgm:presLayoutVars>
          <dgm:bulletEnabled val="1"/>
        </dgm:presLayoutVars>
      </dgm:prSet>
      <dgm:spPr/>
    </dgm:pt>
    <dgm:pt modelId="{2FAEBA49-EA2B-4673-AA0C-558120731962}" type="pres">
      <dgm:prSet presAssocID="{09B858B6-0433-4A61-AF42-D594C936484E}" presName="sibTrans" presStyleCnt="0"/>
      <dgm:spPr/>
    </dgm:pt>
    <dgm:pt modelId="{9F8C9FDA-4CA4-4658-9347-C013E3CF97DC}" type="pres">
      <dgm:prSet presAssocID="{1776AC90-2943-4B71-B9DE-A723C188B8BB}" presName="node" presStyleLbl="node1" presStyleIdx="2" presStyleCnt="10">
        <dgm:presLayoutVars>
          <dgm:bulletEnabled val="1"/>
        </dgm:presLayoutVars>
      </dgm:prSet>
      <dgm:spPr/>
    </dgm:pt>
    <dgm:pt modelId="{EA094A4E-550D-4566-AADF-F556AB395FB4}" type="pres">
      <dgm:prSet presAssocID="{C6718DEF-DD5E-4903-BE2C-8E732EE9D9CF}" presName="sibTrans" presStyleCnt="0"/>
      <dgm:spPr/>
    </dgm:pt>
    <dgm:pt modelId="{D64DE490-3E4B-4B38-9D7D-CC1F061548FD}" type="pres">
      <dgm:prSet presAssocID="{566A5EAB-4574-4C82-9213-0518858AB043}" presName="node" presStyleLbl="node1" presStyleIdx="3" presStyleCnt="10">
        <dgm:presLayoutVars>
          <dgm:bulletEnabled val="1"/>
        </dgm:presLayoutVars>
      </dgm:prSet>
      <dgm:spPr/>
    </dgm:pt>
    <dgm:pt modelId="{7C3BDB33-8A4B-497B-BAD7-8EE4BBB02DDF}" type="pres">
      <dgm:prSet presAssocID="{399800DB-4FA1-43B2-AAE5-A7875906A728}" presName="sibTrans" presStyleCnt="0"/>
      <dgm:spPr/>
    </dgm:pt>
    <dgm:pt modelId="{417C48F1-A066-4FC1-A208-6D03272A6DB0}" type="pres">
      <dgm:prSet presAssocID="{1AEB8428-E67B-45AF-A438-965341086FCF}" presName="node" presStyleLbl="node1" presStyleIdx="4" presStyleCnt="10">
        <dgm:presLayoutVars>
          <dgm:bulletEnabled val="1"/>
        </dgm:presLayoutVars>
      </dgm:prSet>
      <dgm:spPr/>
    </dgm:pt>
    <dgm:pt modelId="{BBFE561B-8FCE-4BB6-B8FB-77142FCAAE18}" type="pres">
      <dgm:prSet presAssocID="{45563057-D152-4A5A-97F0-5A714A7C122A}" presName="sibTrans" presStyleCnt="0"/>
      <dgm:spPr/>
    </dgm:pt>
    <dgm:pt modelId="{9E00E376-6933-4871-9846-A8DD9287C937}" type="pres">
      <dgm:prSet presAssocID="{49328146-B951-486D-AA6B-B6B271828A39}" presName="node" presStyleLbl="node1" presStyleIdx="5" presStyleCnt="10">
        <dgm:presLayoutVars>
          <dgm:bulletEnabled val="1"/>
        </dgm:presLayoutVars>
      </dgm:prSet>
      <dgm:spPr/>
    </dgm:pt>
    <dgm:pt modelId="{F5C2A8F6-9334-4432-BC71-4732C6A3B855}" type="pres">
      <dgm:prSet presAssocID="{79AFECE2-AB7E-4A75-9A65-6BA89881523A}" presName="sibTrans" presStyleCnt="0"/>
      <dgm:spPr/>
    </dgm:pt>
    <dgm:pt modelId="{5914D059-84C3-4EC1-A47C-1AEF2659AF14}" type="pres">
      <dgm:prSet presAssocID="{F8C81C45-8E22-41B6-A0AA-64F7BBFCE840}" presName="node" presStyleLbl="node1" presStyleIdx="6" presStyleCnt="10">
        <dgm:presLayoutVars>
          <dgm:bulletEnabled val="1"/>
        </dgm:presLayoutVars>
      </dgm:prSet>
      <dgm:spPr/>
    </dgm:pt>
    <dgm:pt modelId="{8AFC2B40-7903-4BF8-AF30-55E7ED1EC4F8}" type="pres">
      <dgm:prSet presAssocID="{99049F30-E1D5-44A5-AC87-E6D37FACA23F}" presName="sibTrans" presStyleCnt="0"/>
      <dgm:spPr/>
    </dgm:pt>
    <dgm:pt modelId="{1A2D3509-4709-4777-80E1-A60F9C24FA29}" type="pres">
      <dgm:prSet presAssocID="{8D347A7A-6FEF-41CE-B849-23A3315648C6}" presName="node" presStyleLbl="node1" presStyleIdx="7" presStyleCnt="10">
        <dgm:presLayoutVars>
          <dgm:bulletEnabled val="1"/>
        </dgm:presLayoutVars>
      </dgm:prSet>
      <dgm:spPr/>
    </dgm:pt>
    <dgm:pt modelId="{1A1D9D87-0ABB-4F47-B90A-B9B410A3A6D2}" type="pres">
      <dgm:prSet presAssocID="{8F6A5C49-DCBF-4BC3-87FA-89ED623DD4B3}" presName="sibTrans" presStyleCnt="0"/>
      <dgm:spPr/>
    </dgm:pt>
    <dgm:pt modelId="{8C224894-18F5-4366-B7E3-9FF7C61E9E00}" type="pres">
      <dgm:prSet presAssocID="{6E49A31C-4DB9-4976-9EA6-9EBA493D664B}" presName="node" presStyleLbl="node1" presStyleIdx="8" presStyleCnt="10">
        <dgm:presLayoutVars>
          <dgm:bulletEnabled val="1"/>
        </dgm:presLayoutVars>
      </dgm:prSet>
      <dgm:spPr/>
    </dgm:pt>
    <dgm:pt modelId="{24E6FC00-CB4E-4AF8-9DEA-F150B152C085}" type="pres">
      <dgm:prSet presAssocID="{8E421190-17A2-4643-9F1B-E08FF539A58F}" presName="sibTrans" presStyleCnt="0"/>
      <dgm:spPr/>
    </dgm:pt>
    <dgm:pt modelId="{70A56B5F-9F4D-4ABF-934F-9C73C6B6480D}" type="pres">
      <dgm:prSet presAssocID="{181D9018-4364-4839-BFB8-ECEB8C09300E}" presName="node" presStyleLbl="node1" presStyleIdx="9" presStyleCnt="10">
        <dgm:presLayoutVars>
          <dgm:bulletEnabled val="1"/>
        </dgm:presLayoutVars>
      </dgm:prSet>
      <dgm:spPr/>
    </dgm:pt>
  </dgm:ptLst>
  <dgm:cxnLst>
    <dgm:cxn modelId="{9BE5831D-FE82-431F-8ED8-ADCEE393EC85}" srcId="{9526BC03-AD05-4C0D-B396-0B84D973B95E}" destId="{1776AC90-2943-4B71-B9DE-A723C188B8BB}" srcOrd="2" destOrd="0" parTransId="{36059B6B-BF57-41DD-AF12-B3F2A2748048}" sibTransId="{C6718DEF-DD5E-4903-BE2C-8E732EE9D9CF}"/>
    <dgm:cxn modelId="{B83D4F20-6B9B-413E-87AA-FF96612CBCEF}" srcId="{9526BC03-AD05-4C0D-B396-0B84D973B95E}" destId="{6E49A31C-4DB9-4976-9EA6-9EBA493D664B}" srcOrd="8" destOrd="0" parTransId="{527C5EAC-16BE-4B3E-B5EE-22CDB89C85E5}" sibTransId="{8E421190-17A2-4643-9F1B-E08FF539A58F}"/>
    <dgm:cxn modelId="{0FFEF522-681E-4A1C-83A3-D2FEBB67B03A}" srcId="{9526BC03-AD05-4C0D-B396-0B84D973B95E}" destId="{49328146-B951-486D-AA6B-B6B271828A39}" srcOrd="5" destOrd="0" parTransId="{F610527C-E89E-44F8-AEB0-6BC58BB525D9}" sibTransId="{79AFECE2-AB7E-4A75-9A65-6BA89881523A}"/>
    <dgm:cxn modelId="{D29CC026-38F3-48D8-A6BE-5AE3DE30FA9D}" srcId="{9526BC03-AD05-4C0D-B396-0B84D973B95E}" destId="{566A5EAB-4574-4C82-9213-0518858AB043}" srcOrd="3" destOrd="0" parTransId="{8753D6DD-5548-4AD9-A735-3E85B41B6761}" sibTransId="{399800DB-4FA1-43B2-AAE5-A7875906A728}"/>
    <dgm:cxn modelId="{859B5327-3DFA-47B8-B2A4-4C06BF22F0A5}" type="presOf" srcId="{566A5EAB-4574-4C82-9213-0518858AB043}" destId="{D64DE490-3E4B-4B38-9D7D-CC1F061548FD}" srcOrd="0" destOrd="0" presId="urn:microsoft.com/office/officeart/2005/8/layout/default"/>
    <dgm:cxn modelId="{EFB9032C-66B6-4D11-97C6-9AADDADB6509}" srcId="{9526BC03-AD05-4C0D-B396-0B84D973B95E}" destId="{F8C81C45-8E22-41B6-A0AA-64F7BBFCE840}" srcOrd="6" destOrd="0" parTransId="{91689552-264D-43DB-9262-D690C9C3B194}" sibTransId="{99049F30-E1D5-44A5-AC87-E6D37FACA23F}"/>
    <dgm:cxn modelId="{DE77654D-46BB-4E88-95E9-F6DDA9F801DC}" srcId="{9526BC03-AD05-4C0D-B396-0B84D973B95E}" destId="{1AEB8428-E67B-45AF-A438-965341086FCF}" srcOrd="4" destOrd="0" parTransId="{3A998590-DB68-4E5B-815C-BC78C0543D9F}" sibTransId="{45563057-D152-4A5A-97F0-5A714A7C122A}"/>
    <dgm:cxn modelId="{E9F96C6F-2536-4744-9AA7-749ACBA1A907}" type="presOf" srcId="{8D347A7A-6FEF-41CE-B849-23A3315648C6}" destId="{1A2D3509-4709-4777-80E1-A60F9C24FA29}" srcOrd="0" destOrd="0" presId="urn:microsoft.com/office/officeart/2005/8/layout/default"/>
    <dgm:cxn modelId="{BAAF048B-6711-466F-BFC9-9360E7B4D458}" type="presOf" srcId="{851627E4-9379-46FE-802B-A90492BFB248}" destId="{ED577BE8-2AAA-49C2-96FB-72AE1176FD97}" srcOrd="0" destOrd="0" presId="urn:microsoft.com/office/officeart/2005/8/layout/default"/>
    <dgm:cxn modelId="{4489F297-1D98-45B3-9B4A-18021E1A8CB4}" type="presOf" srcId="{9526BC03-AD05-4C0D-B396-0B84D973B95E}" destId="{B3CAD4F7-11CC-4FEF-AD0B-5749EEC0DB21}" srcOrd="0" destOrd="0" presId="urn:microsoft.com/office/officeart/2005/8/layout/default"/>
    <dgm:cxn modelId="{661FFF98-1384-4489-A18C-4E087A9AA6F1}" type="presOf" srcId="{F8C81C45-8E22-41B6-A0AA-64F7BBFCE840}" destId="{5914D059-84C3-4EC1-A47C-1AEF2659AF14}" srcOrd="0" destOrd="0" presId="urn:microsoft.com/office/officeart/2005/8/layout/default"/>
    <dgm:cxn modelId="{1DD4689B-472A-43AF-9FEE-5D812705E610}" srcId="{9526BC03-AD05-4C0D-B396-0B84D973B95E}" destId="{8D347A7A-6FEF-41CE-B849-23A3315648C6}" srcOrd="7" destOrd="0" parTransId="{A3A19B34-2BEE-4649-B48F-C4B5E25E81DC}" sibTransId="{8F6A5C49-DCBF-4BC3-87FA-89ED623DD4B3}"/>
    <dgm:cxn modelId="{36B749A7-1E9C-40F8-9ECC-8CD7F3211736}" type="presOf" srcId="{181D9018-4364-4839-BFB8-ECEB8C09300E}" destId="{70A56B5F-9F4D-4ABF-934F-9C73C6B6480D}" srcOrd="0" destOrd="0" presId="urn:microsoft.com/office/officeart/2005/8/layout/default"/>
    <dgm:cxn modelId="{EE6EB7C2-5F17-40F8-890C-075453475256}" srcId="{9526BC03-AD05-4C0D-B396-0B84D973B95E}" destId="{181D9018-4364-4839-BFB8-ECEB8C09300E}" srcOrd="9" destOrd="0" parTransId="{691C9712-6A08-43E1-B709-095671E2E573}" sibTransId="{777EA6F5-712D-40EC-82BF-2CA27837BED2}"/>
    <dgm:cxn modelId="{2F26F2C4-F15B-4EAB-895C-2D2DC9F3B87B}" srcId="{9526BC03-AD05-4C0D-B396-0B84D973B95E}" destId="{851627E4-9379-46FE-802B-A90492BFB248}" srcOrd="0" destOrd="0" parTransId="{A9FBDCD4-EE1E-420F-A7ED-969788D417DE}" sibTransId="{42410BF1-D687-458C-A416-184D7CE2D030}"/>
    <dgm:cxn modelId="{1542F3C6-D3D6-4CD2-BFB5-690B46F86657}" type="presOf" srcId="{49328146-B951-486D-AA6B-B6B271828A39}" destId="{9E00E376-6933-4871-9846-A8DD9287C937}" srcOrd="0" destOrd="0" presId="urn:microsoft.com/office/officeart/2005/8/layout/default"/>
    <dgm:cxn modelId="{5BD651DA-C150-4236-945D-BE1B1ED4861C}" type="presOf" srcId="{1776AC90-2943-4B71-B9DE-A723C188B8BB}" destId="{9F8C9FDA-4CA4-4658-9347-C013E3CF97DC}" srcOrd="0" destOrd="0" presId="urn:microsoft.com/office/officeart/2005/8/layout/default"/>
    <dgm:cxn modelId="{A9FBF0E8-6F1A-4DB5-872F-DA6BBBEBB631}" srcId="{9526BC03-AD05-4C0D-B396-0B84D973B95E}" destId="{F73C9874-44F3-4AF4-B330-0F8A5BD3DDEC}" srcOrd="1" destOrd="0" parTransId="{AA52E875-7042-423E-BC20-AC4FB846B843}" sibTransId="{09B858B6-0433-4A61-AF42-D594C936484E}"/>
    <dgm:cxn modelId="{C02E15ED-4E1B-47FF-ACC1-29087FD9E182}" type="presOf" srcId="{F73C9874-44F3-4AF4-B330-0F8A5BD3DDEC}" destId="{173F5108-ECB0-4C82-8C3F-F57CE22B0202}" srcOrd="0" destOrd="0" presId="urn:microsoft.com/office/officeart/2005/8/layout/default"/>
    <dgm:cxn modelId="{8E9052EE-CE04-481D-B46D-51A3EF91426F}" type="presOf" srcId="{6E49A31C-4DB9-4976-9EA6-9EBA493D664B}" destId="{8C224894-18F5-4366-B7E3-9FF7C61E9E00}" srcOrd="0" destOrd="0" presId="urn:microsoft.com/office/officeart/2005/8/layout/default"/>
    <dgm:cxn modelId="{B509C9FA-DA14-4CDF-A432-C92E622A6AC2}" type="presOf" srcId="{1AEB8428-E67B-45AF-A438-965341086FCF}" destId="{417C48F1-A066-4FC1-A208-6D03272A6DB0}" srcOrd="0" destOrd="0" presId="urn:microsoft.com/office/officeart/2005/8/layout/default"/>
    <dgm:cxn modelId="{85A4BF2A-7DD2-45B4-9B29-DC912EBCE919}" type="presParOf" srcId="{B3CAD4F7-11CC-4FEF-AD0B-5749EEC0DB21}" destId="{ED577BE8-2AAA-49C2-96FB-72AE1176FD97}" srcOrd="0" destOrd="0" presId="urn:microsoft.com/office/officeart/2005/8/layout/default"/>
    <dgm:cxn modelId="{F634E923-0FF8-40EA-89E9-55DEC26A3720}" type="presParOf" srcId="{B3CAD4F7-11CC-4FEF-AD0B-5749EEC0DB21}" destId="{912F36B7-077E-43B1-B0E7-EFD0F260D057}" srcOrd="1" destOrd="0" presId="urn:microsoft.com/office/officeart/2005/8/layout/default"/>
    <dgm:cxn modelId="{85D03228-D5E3-405C-9C5A-BEDEF46291D6}" type="presParOf" srcId="{B3CAD4F7-11CC-4FEF-AD0B-5749EEC0DB21}" destId="{173F5108-ECB0-4C82-8C3F-F57CE22B0202}" srcOrd="2" destOrd="0" presId="urn:microsoft.com/office/officeart/2005/8/layout/default"/>
    <dgm:cxn modelId="{23B71764-5411-4E07-B4A0-DBDBA881B0E8}" type="presParOf" srcId="{B3CAD4F7-11CC-4FEF-AD0B-5749EEC0DB21}" destId="{2FAEBA49-EA2B-4673-AA0C-558120731962}" srcOrd="3" destOrd="0" presId="urn:microsoft.com/office/officeart/2005/8/layout/default"/>
    <dgm:cxn modelId="{2BCB4D36-980A-4A11-96E4-730CC6A7682B}" type="presParOf" srcId="{B3CAD4F7-11CC-4FEF-AD0B-5749EEC0DB21}" destId="{9F8C9FDA-4CA4-4658-9347-C013E3CF97DC}" srcOrd="4" destOrd="0" presId="urn:microsoft.com/office/officeart/2005/8/layout/default"/>
    <dgm:cxn modelId="{DF480D8F-673F-4D6F-9E58-491F50878D7C}" type="presParOf" srcId="{B3CAD4F7-11CC-4FEF-AD0B-5749EEC0DB21}" destId="{EA094A4E-550D-4566-AADF-F556AB395FB4}" srcOrd="5" destOrd="0" presId="urn:microsoft.com/office/officeart/2005/8/layout/default"/>
    <dgm:cxn modelId="{0C40609D-79FD-4716-81F6-74EDA725A2B3}" type="presParOf" srcId="{B3CAD4F7-11CC-4FEF-AD0B-5749EEC0DB21}" destId="{D64DE490-3E4B-4B38-9D7D-CC1F061548FD}" srcOrd="6" destOrd="0" presId="urn:microsoft.com/office/officeart/2005/8/layout/default"/>
    <dgm:cxn modelId="{011FA615-D385-4E7A-831A-BDEAFC92D6BD}" type="presParOf" srcId="{B3CAD4F7-11CC-4FEF-AD0B-5749EEC0DB21}" destId="{7C3BDB33-8A4B-497B-BAD7-8EE4BBB02DDF}" srcOrd="7" destOrd="0" presId="urn:microsoft.com/office/officeart/2005/8/layout/default"/>
    <dgm:cxn modelId="{DE7AB1AD-5DE5-440C-8E4C-1E9418657245}" type="presParOf" srcId="{B3CAD4F7-11CC-4FEF-AD0B-5749EEC0DB21}" destId="{417C48F1-A066-4FC1-A208-6D03272A6DB0}" srcOrd="8" destOrd="0" presId="urn:microsoft.com/office/officeart/2005/8/layout/default"/>
    <dgm:cxn modelId="{B1ACF920-B756-4C90-A07A-3776AF3204DE}" type="presParOf" srcId="{B3CAD4F7-11CC-4FEF-AD0B-5749EEC0DB21}" destId="{BBFE561B-8FCE-4BB6-B8FB-77142FCAAE18}" srcOrd="9" destOrd="0" presId="urn:microsoft.com/office/officeart/2005/8/layout/default"/>
    <dgm:cxn modelId="{E50FAAE8-549D-4362-B9DF-2801A10339FC}" type="presParOf" srcId="{B3CAD4F7-11CC-4FEF-AD0B-5749EEC0DB21}" destId="{9E00E376-6933-4871-9846-A8DD9287C937}" srcOrd="10" destOrd="0" presId="urn:microsoft.com/office/officeart/2005/8/layout/default"/>
    <dgm:cxn modelId="{A3795987-265D-4BD7-8F3D-7BEC8F918E1C}" type="presParOf" srcId="{B3CAD4F7-11CC-4FEF-AD0B-5749EEC0DB21}" destId="{F5C2A8F6-9334-4432-BC71-4732C6A3B855}" srcOrd="11" destOrd="0" presId="urn:microsoft.com/office/officeart/2005/8/layout/default"/>
    <dgm:cxn modelId="{48BFBB4D-C662-4B32-925F-6C4103356B74}" type="presParOf" srcId="{B3CAD4F7-11CC-4FEF-AD0B-5749EEC0DB21}" destId="{5914D059-84C3-4EC1-A47C-1AEF2659AF14}" srcOrd="12" destOrd="0" presId="urn:microsoft.com/office/officeart/2005/8/layout/default"/>
    <dgm:cxn modelId="{EA075F2B-106D-42A0-A381-640D9C630B20}" type="presParOf" srcId="{B3CAD4F7-11CC-4FEF-AD0B-5749EEC0DB21}" destId="{8AFC2B40-7903-4BF8-AF30-55E7ED1EC4F8}" srcOrd="13" destOrd="0" presId="urn:microsoft.com/office/officeart/2005/8/layout/default"/>
    <dgm:cxn modelId="{DABE5D97-93D9-4135-A92F-CADB7917750C}" type="presParOf" srcId="{B3CAD4F7-11CC-4FEF-AD0B-5749EEC0DB21}" destId="{1A2D3509-4709-4777-80E1-A60F9C24FA29}" srcOrd="14" destOrd="0" presId="urn:microsoft.com/office/officeart/2005/8/layout/default"/>
    <dgm:cxn modelId="{589B1611-D1E1-43E0-A876-75B95E9F6A86}" type="presParOf" srcId="{B3CAD4F7-11CC-4FEF-AD0B-5749EEC0DB21}" destId="{1A1D9D87-0ABB-4F47-B90A-B9B410A3A6D2}" srcOrd="15" destOrd="0" presId="urn:microsoft.com/office/officeart/2005/8/layout/default"/>
    <dgm:cxn modelId="{6EB27C20-A364-4E15-ADF2-48A8A2DD8E99}" type="presParOf" srcId="{B3CAD4F7-11CC-4FEF-AD0B-5749EEC0DB21}" destId="{8C224894-18F5-4366-B7E3-9FF7C61E9E00}" srcOrd="16" destOrd="0" presId="urn:microsoft.com/office/officeart/2005/8/layout/default"/>
    <dgm:cxn modelId="{60E6A1DD-2939-41C1-9C33-B009B109D426}" type="presParOf" srcId="{B3CAD4F7-11CC-4FEF-AD0B-5749EEC0DB21}" destId="{24E6FC00-CB4E-4AF8-9DEA-F150B152C085}" srcOrd="17" destOrd="0" presId="urn:microsoft.com/office/officeart/2005/8/layout/default"/>
    <dgm:cxn modelId="{AD545156-F4CD-4326-9FDA-2DC3F358B115}" type="presParOf" srcId="{B3CAD4F7-11CC-4FEF-AD0B-5749EEC0DB21}" destId="{70A56B5F-9F4D-4ABF-934F-9C73C6B6480D}"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25535-E1DD-4778-93E3-C834BF9FBB9A}">
      <dsp:nvSpPr>
        <dsp:cNvPr id="0" name=""/>
        <dsp:cNvSpPr/>
      </dsp:nvSpPr>
      <dsp:spPr>
        <a:xfrm>
          <a:off x="0" y="163199"/>
          <a:ext cx="2191365" cy="1314819"/>
        </a:xfrm>
        <a:prstGeom prst="rect">
          <a:avLst/>
        </a:prstGeom>
        <a:solidFill>
          <a:schemeClr val="accent1">
            <a:shade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Touching campers on the hand, or shoulder is appropriate and only a tap, nothing more</a:t>
          </a:r>
          <a:endParaRPr lang="en-US" sz="1500" kern="1200" dirty="0"/>
        </a:p>
      </dsp:txBody>
      <dsp:txXfrm>
        <a:off x="0" y="163199"/>
        <a:ext cx="2191365" cy="1314819"/>
      </dsp:txXfrm>
    </dsp:sp>
    <dsp:sp modelId="{BED63614-64C5-43AC-B401-5091391EBC0D}">
      <dsp:nvSpPr>
        <dsp:cNvPr id="0" name=""/>
        <dsp:cNvSpPr/>
      </dsp:nvSpPr>
      <dsp:spPr>
        <a:xfrm>
          <a:off x="2410502" y="163199"/>
          <a:ext cx="2191365" cy="1314819"/>
        </a:xfrm>
        <a:prstGeom prst="rect">
          <a:avLst/>
        </a:prstGeom>
        <a:solidFill>
          <a:schemeClr val="accent1">
            <a:shade val="50000"/>
            <a:hueOff val="108011"/>
            <a:satOff val="-12230"/>
            <a:lumOff val="1243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Never touch against a child’s will</a:t>
          </a:r>
          <a:endParaRPr lang="en-US" sz="1500" kern="1200" dirty="0"/>
        </a:p>
      </dsp:txBody>
      <dsp:txXfrm>
        <a:off x="2410502" y="163199"/>
        <a:ext cx="2191365" cy="1314819"/>
      </dsp:txXfrm>
    </dsp:sp>
    <dsp:sp modelId="{519CDCD6-712C-4673-B3EC-1E48E55F8C8F}">
      <dsp:nvSpPr>
        <dsp:cNvPr id="0" name=""/>
        <dsp:cNvSpPr/>
      </dsp:nvSpPr>
      <dsp:spPr>
        <a:xfrm>
          <a:off x="4821004" y="163199"/>
          <a:ext cx="2191365" cy="1314819"/>
        </a:xfrm>
        <a:prstGeom prst="rect">
          <a:avLst/>
        </a:prstGeom>
        <a:solidFill>
          <a:schemeClr val="accent1">
            <a:shade val="50000"/>
            <a:hueOff val="216023"/>
            <a:satOff val="-24459"/>
            <a:lumOff val="24874"/>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Never touch against a child’s verbally or non-verbally expressed discomfort</a:t>
          </a:r>
          <a:endParaRPr lang="en-US" sz="1500" kern="1200" dirty="0"/>
        </a:p>
      </dsp:txBody>
      <dsp:txXfrm>
        <a:off x="4821004" y="163199"/>
        <a:ext cx="2191365" cy="1314819"/>
      </dsp:txXfrm>
    </dsp:sp>
    <dsp:sp modelId="{4B332C4A-6F95-4AE8-8125-E98CF626B558}">
      <dsp:nvSpPr>
        <dsp:cNvPr id="0" name=""/>
        <dsp:cNvSpPr/>
      </dsp:nvSpPr>
      <dsp:spPr>
        <a:xfrm>
          <a:off x="0" y="1697155"/>
          <a:ext cx="2191365" cy="1314819"/>
        </a:xfrm>
        <a:prstGeom prst="rect">
          <a:avLst/>
        </a:prstGeom>
        <a:solidFill>
          <a:schemeClr val="accent1">
            <a:shade val="50000"/>
            <a:hueOff val="324034"/>
            <a:satOff val="-36689"/>
            <a:lumOff val="3731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Never touch in a place on a child’s body that is normally covered by a bathing suit</a:t>
          </a:r>
          <a:endParaRPr lang="en-US" sz="1500" kern="1200" dirty="0"/>
        </a:p>
      </dsp:txBody>
      <dsp:txXfrm>
        <a:off x="0" y="1697155"/>
        <a:ext cx="2191365" cy="1314819"/>
      </dsp:txXfrm>
    </dsp:sp>
    <dsp:sp modelId="{66B25B60-85CD-40FF-9CF3-92C956BE0E67}">
      <dsp:nvSpPr>
        <dsp:cNvPr id="0" name=""/>
        <dsp:cNvSpPr/>
      </dsp:nvSpPr>
      <dsp:spPr>
        <a:xfrm>
          <a:off x="2410502" y="1697155"/>
          <a:ext cx="2191365" cy="1314819"/>
        </a:xfrm>
        <a:prstGeom prst="rect">
          <a:avLst/>
        </a:prstGeom>
        <a:solidFill>
          <a:schemeClr val="accent1">
            <a:shade val="50000"/>
            <a:hueOff val="432045"/>
            <a:satOff val="-48918"/>
            <a:lumOff val="4974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Never tickle, wrestle or give back rubs with or otherwise touch a camper in a way that is over stimulating or invasive to his/her privacy</a:t>
          </a:r>
          <a:endParaRPr lang="en-US" sz="1500" kern="1200" dirty="0"/>
        </a:p>
      </dsp:txBody>
      <dsp:txXfrm>
        <a:off x="2410502" y="1697155"/>
        <a:ext cx="2191365" cy="1314819"/>
      </dsp:txXfrm>
    </dsp:sp>
    <dsp:sp modelId="{B6AFD9FD-909C-4B51-B69E-8B2AB42545BC}">
      <dsp:nvSpPr>
        <dsp:cNvPr id="0" name=""/>
        <dsp:cNvSpPr/>
      </dsp:nvSpPr>
      <dsp:spPr>
        <a:xfrm>
          <a:off x="4821004" y="1697155"/>
          <a:ext cx="2191365" cy="1314819"/>
        </a:xfrm>
        <a:prstGeom prst="rect">
          <a:avLst/>
        </a:prstGeom>
        <a:solidFill>
          <a:schemeClr val="accent1">
            <a:shade val="50000"/>
            <a:hueOff val="432045"/>
            <a:satOff val="-48918"/>
            <a:lumOff val="4974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Gently set limits with children who cling or hang on you</a:t>
          </a:r>
          <a:endParaRPr lang="en-US" sz="1500" kern="1200" dirty="0"/>
        </a:p>
      </dsp:txBody>
      <dsp:txXfrm>
        <a:off x="4821004" y="1697155"/>
        <a:ext cx="2191365" cy="1314819"/>
      </dsp:txXfrm>
    </dsp:sp>
    <dsp:sp modelId="{6354407A-F9C6-4F06-AFD3-3FFE5A8F348C}">
      <dsp:nvSpPr>
        <dsp:cNvPr id="0" name=""/>
        <dsp:cNvSpPr/>
      </dsp:nvSpPr>
      <dsp:spPr>
        <a:xfrm>
          <a:off x="0" y="3231111"/>
          <a:ext cx="2191365" cy="1314819"/>
        </a:xfrm>
        <a:prstGeom prst="rect">
          <a:avLst/>
        </a:prstGeom>
        <a:solidFill>
          <a:schemeClr val="accent1">
            <a:shade val="50000"/>
            <a:hueOff val="324034"/>
            <a:satOff val="-36689"/>
            <a:lumOff val="37311"/>
            <a:alphaOff val="0"/>
          </a:schemeClr>
        </a:solidFill>
        <a:ln w="25400" cap="rnd" cmpd="sng" algn="ctr">
          <a:solidFill>
            <a:srgbClr val="FF0000"/>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Piggyback rides  and carrying campers are off limits</a:t>
          </a:r>
          <a:endParaRPr lang="en-US" sz="1500" kern="1200" dirty="0"/>
        </a:p>
      </dsp:txBody>
      <dsp:txXfrm>
        <a:off x="0" y="3231111"/>
        <a:ext cx="2191365" cy="1314819"/>
      </dsp:txXfrm>
    </dsp:sp>
    <dsp:sp modelId="{F64E2150-8105-4141-8382-47C2FDE3A092}">
      <dsp:nvSpPr>
        <dsp:cNvPr id="0" name=""/>
        <dsp:cNvSpPr/>
      </dsp:nvSpPr>
      <dsp:spPr>
        <a:xfrm>
          <a:off x="2410502" y="3231111"/>
          <a:ext cx="2191365" cy="1314819"/>
        </a:xfrm>
        <a:prstGeom prst="rect">
          <a:avLst/>
        </a:prstGeom>
        <a:solidFill>
          <a:schemeClr val="accent1">
            <a:shade val="50000"/>
            <a:hueOff val="216023"/>
            <a:satOff val="-24459"/>
            <a:lumOff val="24874"/>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Nurses will help with toileting issues</a:t>
          </a:r>
          <a:endParaRPr lang="en-US" sz="1500" kern="1200" dirty="0"/>
        </a:p>
      </dsp:txBody>
      <dsp:txXfrm>
        <a:off x="2410502" y="3231111"/>
        <a:ext cx="2191365" cy="1314819"/>
      </dsp:txXfrm>
    </dsp:sp>
    <dsp:sp modelId="{BF8A4356-3332-4B2F-964C-2A785C5F3298}">
      <dsp:nvSpPr>
        <dsp:cNvPr id="0" name=""/>
        <dsp:cNvSpPr/>
      </dsp:nvSpPr>
      <dsp:spPr>
        <a:xfrm>
          <a:off x="4821004" y="3231111"/>
          <a:ext cx="2191365" cy="1314819"/>
        </a:xfrm>
        <a:prstGeom prst="rect">
          <a:avLst/>
        </a:prstGeom>
        <a:solidFill>
          <a:schemeClr val="accent1">
            <a:shade val="50000"/>
            <a:hueOff val="108011"/>
            <a:satOff val="-12230"/>
            <a:lumOff val="1243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t>Have another staff member present if you need to help with a bathing suit</a:t>
          </a:r>
          <a:endParaRPr lang="en-US" sz="1500" kern="1200" dirty="0"/>
        </a:p>
      </dsp:txBody>
      <dsp:txXfrm>
        <a:off x="4821004" y="3231111"/>
        <a:ext cx="2191365" cy="1314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F4AA4D-E2B4-4D40-B467-715881AD872D}">
      <dsp:nvSpPr>
        <dsp:cNvPr id="0" name=""/>
        <dsp:cNvSpPr/>
      </dsp:nvSpPr>
      <dsp:spPr>
        <a:xfrm>
          <a:off x="3231" y="172777"/>
          <a:ext cx="2563601" cy="1538160"/>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Avoid putting yourself in a 1:1 situation with a camper where there are no other people around</a:t>
          </a:r>
        </a:p>
      </dsp:txBody>
      <dsp:txXfrm>
        <a:off x="3231" y="172777"/>
        <a:ext cx="2563601" cy="1538160"/>
      </dsp:txXfrm>
    </dsp:sp>
    <dsp:sp modelId="{3D27251B-68DF-48A3-A64A-84F6FBFB2D41}">
      <dsp:nvSpPr>
        <dsp:cNvPr id="0" name=""/>
        <dsp:cNvSpPr/>
      </dsp:nvSpPr>
      <dsp:spPr>
        <a:xfrm>
          <a:off x="2823193" y="172777"/>
          <a:ext cx="2563601" cy="1538160"/>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Do not give medical treatment or advice beyond obvious</a:t>
          </a:r>
        </a:p>
      </dsp:txBody>
      <dsp:txXfrm>
        <a:off x="2823193" y="172777"/>
        <a:ext cx="2563601" cy="1538160"/>
      </dsp:txXfrm>
    </dsp:sp>
    <dsp:sp modelId="{F2A4C7AB-5E23-4AA1-91A5-DBEC01314FAD}">
      <dsp:nvSpPr>
        <dsp:cNvPr id="0" name=""/>
        <dsp:cNvSpPr/>
      </dsp:nvSpPr>
      <dsp:spPr>
        <a:xfrm>
          <a:off x="5643155" y="172777"/>
          <a:ext cx="2563601" cy="1538160"/>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Never leave campers unattended</a:t>
          </a:r>
        </a:p>
      </dsp:txBody>
      <dsp:txXfrm>
        <a:off x="5643155" y="172777"/>
        <a:ext cx="2563601" cy="1538160"/>
      </dsp:txXfrm>
    </dsp:sp>
    <dsp:sp modelId="{7043ACB9-D3E9-4B48-8571-EE85FC4ED6C2}">
      <dsp:nvSpPr>
        <dsp:cNvPr id="0" name=""/>
        <dsp:cNvSpPr/>
      </dsp:nvSpPr>
      <dsp:spPr>
        <a:xfrm>
          <a:off x="8463116" y="172777"/>
          <a:ext cx="2563601" cy="1538160"/>
        </a:xfrm>
        <a:prstGeom prst="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Never leave your group without letting another counselor know</a:t>
          </a:r>
        </a:p>
      </dsp:txBody>
      <dsp:txXfrm>
        <a:off x="8463116" y="172777"/>
        <a:ext cx="2563601" cy="1538160"/>
      </dsp:txXfrm>
    </dsp:sp>
    <dsp:sp modelId="{45AC48E4-F32D-4304-9130-2E5C8007B3AB}">
      <dsp:nvSpPr>
        <dsp:cNvPr id="0" name=""/>
        <dsp:cNvSpPr/>
      </dsp:nvSpPr>
      <dsp:spPr>
        <a:xfrm>
          <a:off x="3231" y="1967299"/>
          <a:ext cx="2563601" cy="1538160"/>
        </a:xfrm>
        <a:prstGeom prst="rect">
          <a:avLst/>
        </a:prstGeom>
        <a:solidFill>
          <a:schemeClr val="accent6">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Know how many campers you have each day</a:t>
          </a:r>
        </a:p>
      </dsp:txBody>
      <dsp:txXfrm>
        <a:off x="3231" y="1967299"/>
        <a:ext cx="2563601" cy="1538160"/>
      </dsp:txXfrm>
    </dsp:sp>
    <dsp:sp modelId="{FD50495A-A23F-4AD4-90E4-B3E3CA99D969}">
      <dsp:nvSpPr>
        <dsp:cNvPr id="0" name=""/>
        <dsp:cNvSpPr/>
      </dsp:nvSpPr>
      <dsp:spPr>
        <a:xfrm>
          <a:off x="2823193" y="1967299"/>
          <a:ext cx="2563601" cy="1538160"/>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Count campers before leaving a station</a:t>
          </a:r>
        </a:p>
      </dsp:txBody>
      <dsp:txXfrm>
        <a:off x="2823193" y="1967299"/>
        <a:ext cx="2563601" cy="1538160"/>
      </dsp:txXfrm>
    </dsp:sp>
    <dsp:sp modelId="{9A711010-AA6F-401D-89C9-7CB84FA4196A}">
      <dsp:nvSpPr>
        <dsp:cNvPr id="0" name=""/>
        <dsp:cNvSpPr/>
      </dsp:nvSpPr>
      <dsp:spPr>
        <a:xfrm>
          <a:off x="5643155" y="1967299"/>
          <a:ext cx="2563601" cy="1538160"/>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Control Horseplay</a:t>
          </a:r>
        </a:p>
      </dsp:txBody>
      <dsp:txXfrm>
        <a:off x="5643155" y="1967299"/>
        <a:ext cx="2563601" cy="1538160"/>
      </dsp:txXfrm>
    </dsp:sp>
    <dsp:sp modelId="{445E6E36-B166-49BC-9FCC-388094C27FDC}">
      <dsp:nvSpPr>
        <dsp:cNvPr id="0" name=""/>
        <dsp:cNvSpPr/>
      </dsp:nvSpPr>
      <dsp:spPr>
        <a:xfrm>
          <a:off x="8463116" y="1967299"/>
          <a:ext cx="2563601" cy="1538160"/>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No photographs posted on social media</a:t>
          </a:r>
        </a:p>
      </dsp:txBody>
      <dsp:txXfrm>
        <a:off x="8463116" y="1967299"/>
        <a:ext cx="2563601" cy="1538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577BE8-2AAA-49C2-96FB-72AE1176FD97}">
      <dsp:nvSpPr>
        <dsp:cNvPr id="0" name=""/>
        <dsp:cNvSpPr/>
      </dsp:nvSpPr>
      <dsp:spPr>
        <a:xfrm>
          <a:off x="3770" y="512347"/>
          <a:ext cx="2041187" cy="1224712"/>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504</a:t>
          </a:r>
        </a:p>
      </dsp:txBody>
      <dsp:txXfrm>
        <a:off x="3770" y="512347"/>
        <a:ext cx="2041187" cy="1224712"/>
      </dsp:txXfrm>
    </dsp:sp>
    <dsp:sp modelId="{173F5108-ECB0-4C82-8C3F-F57CE22B0202}">
      <dsp:nvSpPr>
        <dsp:cNvPr id="0" name=""/>
        <dsp:cNvSpPr/>
      </dsp:nvSpPr>
      <dsp:spPr>
        <a:xfrm>
          <a:off x="2249075" y="512347"/>
          <a:ext cx="2041187" cy="1224712"/>
        </a:xfrm>
        <a:prstGeom prst="rect">
          <a:avLst/>
        </a:prstGeom>
        <a:solidFill>
          <a:schemeClr val="accent2">
            <a:hueOff val="-67968"/>
            <a:satOff val="3615"/>
            <a:lumOff val="104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ADD/ADHD</a:t>
          </a:r>
        </a:p>
      </dsp:txBody>
      <dsp:txXfrm>
        <a:off x="2249075" y="512347"/>
        <a:ext cx="2041187" cy="1224712"/>
      </dsp:txXfrm>
    </dsp:sp>
    <dsp:sp modelId="{9F8C9FDA-4CA4-4658-9347-C013E3CF97DC}">
      <dsp:nvSpPr>
        <dsp:cNvPr id="0" name=""/>
        <dsp:cNvSpPr/>
      </dsp:nvSpPr>
      <dsp:spPr>
        <a:xfrm>
          <a:off x="4494381" y="512347"/>
          <a:ext cx="2041187" cy="1224712"/>
        </a:xfrm>
        <a:prstGeom prst="rect">
          <a:avLst/>
        </a:prstGeom>
        <a:solidFill>
          <a:schemeClr val="accent2">
            <a:hueOff val="-135935"/>
            <a:satOff val="7230"/>
            <a:lumOff val="209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Autism</a:t>
          </a:r>
        </a:p>
      </dsp:txBody>
      <dsp:txXfrm>
        <a:off x="4494381" y="512347"/>
        <a:ext cx="2041187" cy="1224712"/>
      </dsp:txXfrm>
    </dsp:sp>
    <dsp:sp modelId="{D64DE490-3E4B-4B38-9D7D-CC1F061548FD}">
      <dsp:nvSpPr>
        <dsp:cNvPr id="0" name=""/>
        <dsp:cNvSpPr/>
      </dsp:nvSpPr>
      <dsp:spPr>
        <a:xfrm>
          <a:off x="6739687" y="512347"/>
          <a:ext cx="2041187" cy="1224712"/>
        </a:xfrm>
        <a:prstGeom prst="rect">
          <a:avLst/>
        </a:prstGeom>
        <a:solidFill>
          <a:schemeClr val="accent2">
            <a:hueOff val="-203903"/>
            <a:satOff val="10845"/>
            <a:lumOff val="313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Communication</a:t>
          </a:r>
        </a:p>
      </dsp:txBody>
      <dsp:txXfrm>
        <a:off x="6739687" y="512347"/>
        <a:ext cx="2041187" cy="1224712"/>
      </dsp:txXfrm>
    </dsp:sp>
    <dsp:sp modelId="{417C48F1-A066-4FC1-A208-6D03272A6DB0}">
      <dsp:nvSpPr>
        <dsp:cNvPr id="0" name=""/>
        <dsp:cNvSpPr/>
      </dsp:nvSpPr>
      <dsp:spPr>
        <a:xfrm>
          <a:off x="8984992" y="512347"/>
          <a:ext cx="2041187" cy="1224712"/>
        </a:xfrm>
        <a:prstGeom prst="rect">
          <a:avLst/>
        </a:prstGeom>
        <a:solidFill>
          <a:schemeClr val="accent2">
            <a:hueOff val="-271871"/>
            <a:satOff val="14460"/>
            <a:lumOff val="418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Developmental Delay</a:t>
          </a:r>
        </a:p>
      </dsp:txBody>
      <dsp:txXfrm>
        <a:off x="8984992" y="512347"/>
        <a:ext cx="2041187" cy="1224712"/>
      </dsp:txXfrm>
    </dsp:sp>
    <dsp:sp modelId="{9E00E376-6933-4871-9846-A8DD9287C937}">
      <dsp:nvSpPr>
        <dsp:cNvPr id="0" name=""/>
        <dsp:cNvSpPr/>
      </dsp:nvSpPr>
      <dsp:spPr>
        <a:xfrm>
          <a:off x="3770" y="1941178"/>
          <a:ext cx="2041187" cy="1224712"/>
        </a:xfrm>
        <a:prstGeom prst="rect">
          <a:avLst/>
        </a:prstGeom>
        <a:solidFill>
          <a:schemeClr val="accent2">
            <a:hueOff val="-339838"/>
            <a:satOff val="18075"/>
            <a:lumOff val="522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Emotional</a:t>
          </a:r>
        </a:p>
      </dsp:txBody>
      <dsp:txXfrm>
        <a:off x="3770" y="1941178"/>
        <a:ext cx="2041187" cy="1224712"/>
      </dsp:txXfrm>
    </dsp:sp>
    <dsp:sp modelId="{5914D059-84C3-4EC1-A47C-1AEF2659AF14}">
      <dsp:nvSpPr>
        <dsp:cNvPr id="0" name=""/>
        <dsp:cNvSpPr/>
      </dsp:nvSpPr>
      <dsp:spPr>
        <a:xfrm>
          <a:off x="2249075" y="1941178"/>
          <a:ext cx="2041187" cy="1224712"/>
        </a:xfrm>
        <a:prstGeom prst="rect">
          <a:avLst/>
        </a:prstGeom>
        <a:solidFill>
          <a:schemeClr val="accent2">
            <a:hueOff val="-407806"/>
            <a:satOff val="21690"/>
            <a:lumOff val="627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Health</a:t>
          </a:r>
        </a:p>
      </dsp:txBody>
      <dsp:txXfrm>
        <a:off x="2249075" y="1941178"/>
        <a:ext cx="2041187" cy="1224712"/>
      </dsp:txXfrm>
    </dsp:sp>
    <dsp:sp modelId="{1A2D3509-4709-4777-80E1-A60F9C24FA29}">
      <dsp:nvSpPr>
        <dsp:cNvPr id="0" name=""/>
        <dsp:cNvSpPr/>
      </dsp:nvSpPr>
      <dsp:spPr>
        <a:xfrm>
          <a:off x="4494381" y="1941178"/>
          <a:ext cx="2041187" cy="1224712"/>
        </a:xfrm>
        <a:prstGeom prst="rect">
          <a:avLst/>
        </a:prstGeom>
        <a:solidFill>
          <a:schemeClr val="accent2">
            <a:hueOff val="-475773"/>
            <a:satOff val="25305"/>
            <a:lumOff val="732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Intellectual</a:t>
          </a:r>
        </a:p>
      </dsp:txBody>
      <dsp:txXfrm>
        <a:off x="4494381" y="1941178"/>
        <a:ext cx="2041187" cy="1224712"/>
      </dsp:txXfrm>
    </dsp:sp>
    <dsp:sp modelId="{8C224894-18F5-4366-B7E3-9FF7C61E9E00}">
      <dsp:nvSpPr>
        <dsp:cNvPr id="0" name=""/>
        <dsp:cNvSpPr/>
      </dsp:nvSpPr>
      <dsp:spPr>
        <a:xfrm>
          <a:off x="6739687" y="1941178"/>
          <a:ext cx="2041187" cy="1224712"/>
        </a:xfrm>
        <a:prstGeom prst="rect">
          <a:avLst/>
        </a:prstGeom>
        <a:solidFill>
          <a:schemeClr val="accent2">
            <a:hueOff val="-543741"/>
            <a:satOff val="28920"/>
            <a:lumOff val="836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Neurological</a:t>
          </a:r>
        </a:p>
      </dsp:txBody>
      <dsp:txXfrm>
        <a:off x="6739687" y="1941178"/>
        <a:ext cx="2041187" cy="1224712"/>
      </dsp:txXfrm>
    </dsp:sp>
    <dsp:sp modelId="{70A56B5F-9F4D-4ABF-934F-9C73C6B6480D}">
      <dsp:nvSpPr>
        <dsp:cNvPr id="0" name=""/>
        <dsp:cNvSpPr/>
      </dsp:nvSpPr>
      <dsp:spPr>
        <a:xfrm>
          <a:off x="8984992" y="1941178"/>
          <a:ext cx="2041187" cy="1224712"/>
        </a:xfrm>
        <a:prstGeom prst="rect">
          <a:avLst/>
        </a:prstGeom>
        <a:solidFill>
          <a:schemeClr val="accent2">
            <a:hueOff val="-611709"/>
            <a:satOff val="32535"/>
            <a:lumOff val="941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SLD</a:t>
          </a:r>
        </a:p>
      </dsp:txBody>
      <dsp:txXfrm>
        <a:off x="8984992" y="1941178"/>
        <a:ext cx="2041187" cy="12247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52875CB-D577-4372-888F-7A918B8EF47D}" type="datetimeFigureOut">
              <a:rPr lang="en-US" smtClean="0"/>
              <a:t>6/14/2025</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A7520F4-79F8-4E73-998E-3E9164959496}" type="slidenum">
              <a:rPr lang="en-US" smtClean="0"/>
              <a:t>‹#›</a:t>
            </a:fld>
            <a:endParaRPr lang="en-US"/>
          </a:p>
        </p:txBody>
      </p:sp>
    </p:spTree>
    <p:extLst>
      <p:ext uri="{BB962C8B-B14F-4D97-AF65-F5344CB8AC3E}">
        <p14:creationId xmlns:p14="http://schemas.microsoft.com/office/powerpoint/2010/main" val="93846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875CB-D577-4372-888F-7A918B8EF47D}"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167936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52875CB-D577-4372-888F-7A918B8EF47D}" type="datetimeFigureOut">
              <a:rPr lang="en-US" smtClean="0"/>
              <a:t>6/14/2025</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A7520F4-79F8-4E73-998E-3E9164959496}" type="slidenum">
              <a:rPr lang="en-US" smtClean="0"/>
              <a:t>‹#›</a:t>
            </a:fld>
            <a:endParaRPr lang="en-US"/>
          </a:p>
        </p:txBody>
      </p:sp>
    </p:spTree>
    <p:extLst>
      <p:ext uri="{BB962C8B-B14F-4D97-AF65-F5344CB8AC3E}">
        <p14:creationId xmlns:p14="http://schemas.microsoft.com/office/powerpoint/2010/main" val="13801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875CB-D577-4372-888F-7A918B8EF47D}"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744665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52875CB-D577-4372-888F-7A918B8EF47D}" type="datetimeFigureOut">
              <a:rPr lang="en-US" smtClean="0"/>
              <a:t>6/14/2025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A7520F4-79F8-4E73-998E-3E9164959496}" type="slidenum">
              <a:rPr lang="en-US" smtClean="0"/>
              <a:t>‹#›</a:t>
            </a:fld>
            <a:endParaRPr lang="en-US"/>
          </a:p>
        </p:txBody>
      </p:sp>
    </p:spTree>
    <p:extLst>
      <p:ext uri="{BB962C8B-B14F-4D97-AF65-F5344CB8AC3E}">
        <p14:creationId xmlns:p14="http://schemas.microsoft.com/office/powerpoint/2010/main" val="698866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2875CB-D577-4372-888F-7A918B8EF47D}"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185997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2875CB-D577-4372-888F-7A918B8EF47D}" type="datetimeFigureOut">
              <a:rPr lang="en-US" smtClean="0"/>
              <a:t>6/14/2025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3696854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2875CB-D577-4372-888F-7A918B8EF47D}" type="datetimeFigureOut">
              <a:rPr lang="en-US" smtClean="0"/>
              <a:t>6/14/2025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520F4-79F8-4E73-998E-3E9164959496}"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08243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875CB-D577-4372-888F-7A918B8EF47D}" type="datetimeFigureOut">
              <a:rPr lang="en-US" smtClean="0"/>
              <a:t>6/14/2025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316100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52875CB-D577-4372-888F-7A918B8EF47D}" type="datetimeFigureOut">
              <a:rPr lang="en-US" smtClean="0"/>
              <a:t>6/14/2025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A7520F4-79F8-4E73-998E-3E9164959496}" type="slidenum">
              <a:rPr lang="en-US" smtClean="0"/>
              <a:t>‹#›</a:t>
            </a:fld>
            <a:endParaRPr lang="en-US"/>
          </a:p>
        </p:txBody>
      </p:sp>
    </p:spTree>
    <p:extLst>
      <p:ext uri="{BB962C8B-B14F-4D97-AF65-F5344CB8AC3E}">
        <p14:creationId xmlns:p14="http://schemas.microsoft.com/office/powerpoint/2010/main" val="132781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2875CB-D577-4372-888F-7A918B8EF47D}"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520F4-79F8-4E73-998E-3E9164959496}" type="slidenum">
              <a:rPr lang="en-US" smtClean="0"/>
              <a:t>‹#›</a:t>
            </a:fld>
            <a:endParaRPr lang="en-US"/>
          </a:p>
        </p:txBody>
      </p:sp>
    </p:spTree>
    <p:extLst>
      <p:ext uri="{BB962C8B-B14F-4D97-AF65-F5344CB8AC3E}">
        <p14:creationId xmlns:p14="http://schemas.microsoft.com/office/powerpoint/2010/main" val="417847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52875CB-D577-4372-888F-7A918B8EF47D}" type="datetimeFigureOut">
              <a:rPr lang="en-US" smtClean="0"/>
              <a:t>6/14/2025</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A7520F4-79F8-4E73-998E-3E916495949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13699298"/>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06F8F-171B-9804-2DD1-F0E0820E3E3D}"/>
              </a:ext>
            </a:extLst>
          </p:cNvPr>
          <p:cNvSpPr>
            <a:spLocks noGrp="1"/>
          </p:cNvSpPr>
          <p:nvPr>
            <p:ph type="ctrTitle"/>
          </p:nvPr>
        </p:nvSpPr>
        <p:spPr>
          <a:xfrm>
            <a:off x="6435091" y="628651"/>
            <a:ext cx="5080634" cy="3495674"/>
          </a:xfrm>
        </p:spPr>
        <p:txBody>
          <a:bodyPr>
            <a:normAutofit/>
          </a:bodyPr>
          <a:lstStyle/>
          <a:p>
            <a:r>
              <a:rPr lang="en-US" dirty="0"/>
              <a:t>Camp Shriver 2023</a:t>
            </a:r>
          </a:p>
        </p:txBody>
      </p:sp>
      <p:sp>
        <p:nvSpPr>
          <p:cNvPr id="3" name="Subtitle 2">
            <a:extLst>
              <a:ext uri="{FF2B5EF4-FFF2-40B4-BE49-F238E27FC236}">
                <a16:creationId xmlns:a16="http://schemas.microsoft.com/office/drawing/2014/main" id="{BDCCE0BB-1F8E-AE42-09AC-45FCD27B4272}"/>
              </a:ext>
            </a:extLst>
          </p:cNvPr>
          <p:cNvSpPr>
            <a:spLocks noGrp="1"/>
          </p:cNvSpPr>
          <p:nvPr>
            <p:ph type="subTitle" idx="1"/>
          </p:nvPr>
        </p:nvSpPr>
        <p:spPr>
          <a:xfrm>
            <a:off x="6435091" y="4286250"/>
            <a:ext cx="5147308" cy="1809750"/>
          </a:xfrm>
        </p:spPr>
        <p:txBody>
          <a:bodyPr>
            <a:normAutofit/>
          </a:bodyPr>
          <a:lstStyle/>
          <a:p>
            <a:pPr algn="ctr"/>
            <a:r>
              <a:rPr lang="en-US" sz="4000" dirty="0"/>
              <a:t>Orientation</a:t>
            </a:r>
          </a:p>
          <a:p>
            <a:pPr algn="ctr"/>
            <a:r>
              <a:rPr lang="en-US" sz="4000" dirty="0"/>
              <a:t>June 2025</a:t>
            </a:r>
          </a:p>
        </p:txBody>
      </p:sp>
      <p:pic>
        <p:nvPicPr>
          <p:cNvPr id="1026" name="Picture 2" descr="Camp Shriver at UMass Boston | Boston MA">
            <a:extLst>
              <a:ext uri="{FF2B5EF4-FFF2-40B4-BE49-F238E27FC236}">
                <a16:creationId xmlns:a16="http://schemas.microsoft.com/office/drawing/2014/main" id="{8A3E82D4-C223-4991-8F24-4F1C2C928F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56" r="1786"/>
          <a:stretch/>
        </p:blipFill>
        <p:spPr bwMode="auto">
          <a:xfrm>
            <a:off x="1141857" y="1114868"/>
            <a:ext cx="4450460" cy="4628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2282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581192" y="702156"/>
            <a:ext cx="11029616" cy="1013800"/>
          </a:xfrm>
        </p:spPr>
        <p:txBody>
          <a:bodyPr>
            <a:normAutofit/>
          </a:bodyPr>
          <a:lstStyle/>
          <a:p>
            <a:r>
              <a:rPr lang="en-US">
                <a:solidFill>
                  <a:srgbClr val="FFFEFF"/>
                </a:solidFill>
              </a:rPr>
              <a:t>Disabilities</a:t>
            </a:r>
          </a:p>
        </p:txBody>
      </p:sp>
      <p:graphicFrame>
        <p:nvGraphicFramePr>
          <p:cNvPr id="5" name="Content Placeholder 2">
            <a:extLst>
              <a:ext uri="{FF2B5EF4-FFF2-40B4-BE49-F238E27FC236}">
                <a16:creationId xmlns:a16="http://schemas.microsoft.com/office/drawing/2014/main" id="{55F869DA-C21E-BE06-7915-432A0D19662A}"/>
              </a:ext>
            </a:extLst>
          </p:cNvPr>
          <p:cNvGraphicFramePr>
            <a:graphicFrameLocks noGrp="1"/>
          </p:cNvGraphicFramePr>
          <p:nvPr>
            <p:ph idx="1"/>
            <p:extLst>
              <p:ext uri="{D42A27DB-BD31-4B8C-83A1-F6EECF244321}">
                <p14:modId xmlns:p14="http://schemas.microsoft.com/office/powerpoint/2010/main" val="4002017663"/>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7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ED577BE8-2AAA-49C2-96FB-72AE1176FD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173F5108-ECB0-4C82-8C3F-F57CE22B020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9F8C9FDA-4CA4-4658-9347-C013E3CF97D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D64DE490-3E4B-4B38-9D7D-CC1F061548F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17C48F1-A066-4FC1-A208-6D03272A6DB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9E00E376-6933-4871-9846-A8DD9287C93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5914D059-84C3-4EC1-A47C-1AEF2659AF14}"/>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1A2D3509-4709-4777-80E1-A60F9C24FA2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8C224894-18F5-4366-B7E3-9FF7C61E9E0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70A56B5F-9F4D-4ABF-934F-9C73C6B6480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504</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mj-lt"/>
              </a:rPr>
              <a:t>Can be temporary or throughout education</a:t>
            </a:r>
          </a:p>
          <a:p>
            <a:r>
              <a:rPr lang="en-US" dirty="0">
                <a:solidFill>
                  <a:srgbClr val="002938"/>
                </a:solidFill>
                <a:latin typeface="+mj-lt"/>
              </a:rPr>
              <a:t>Not for something that can be “fixed” in an educational setting</a:t>
            </a:r>
          </a:p>
          <a:p>
            <a:r>
              <a:rPr lang="en-US" dirty="0">
                <a:solidFill>
                  <a:srgbClr val="002938"/>
                </a:solidFill>
                <a:latin typeface="+mj-lt"/>
              </a:rPr>
              <a:t>Accommodations, environment changes</a:t>
            </a:r>
          </a:p>
          <a:p>
            <a:r>
              <a:rPr lang="en-US" dirty="0">
                <a:solidFill>
                  <a:srgbClr val="002938"/>
                </a:solidFill>
                <a:latin typeface="+mj-lt"/>
              </a:rPr>
              <a:t>Doesn’t change what the child learns, just how they learn it – removes barriers</a:t>
            </a:r>
          </a:p>
          <a:p>
            <a:r>
              <a:rPr lang="en-US" dirty="0">
                <a:solidFill>
                  <a:srgbClr val="002938"/>
                </a:solidFill>
                <a:latin typeface="+mj-lt"/>
              </a:rPr>
              <a:t>Examples: broken arm, attention, physical disability</a:t>
            </a:r>
            <a:endParaRPr lang="en-US" dirty="0">
              <a:latin typeface="+mj-lt"/>
            </a:endParaRP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477328"/>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002938"/>
                </a:solidFill>
                <a:effectLst/>
                <a:latin typeface="__understoodSans_66603a"/>
              </a:rPr>
              <a:t>504 plans are formal plans that schools develop to give kids with disabilities the support they need. That covers any condition that limits daily activities in a major way.</a:t>
            </a:r>
          </a:p>
          <a:p>
            <a:endParaRPr lang="en-US" dirty="0"/>
          </a:p>
        </p:txBody>
      </p:sp>
    </p:spTree>
    <p:extLst>
      <p:ext uri="{BB962C8B-B14F-4D97-AF65-F5344CB8AC3E}">
        <p14:creationId xmlns:p14="http://schemas.microsoft.com/office/powerpoint/2010/main" val="327559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ADD/ADHD</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49816" y="3429000"/>
            <a:ext cx="11029615" cy="2429799"/>
          </a:xfrm>
        </p:spPr>
        <p:txBody>
          <a:bodyPr/>
          <a:lstStyle/>
          <a:p>
            <a:r>
              <a:rPr lang="en-US" dirty="0">
                <a:solidFill>
                  <a:srgbClr val="002938"/>
                </a:solidFill>
                <a:latin typeface="__understoodSans_66603a"/>
              </a:rPr>
              <a:t>Inattentive, hyperactive, impulsive</a:t>
            </a:r>
          </a:p>
          <a:p>
            <a:r>
              <a:rPr lang="en-US" dirty="0">
                <a:solidFill>
                  <a:srgbClr val="002938"/>
                </a:solidFill>
                <a:latin typeface="__understoodSans_66603a"/>
              </a:rPr>
              <a:t>Can be inherited, but cause is unknown</a:t>
            </a:r>
          </a:p>
          <a:p>
            <a:r>
              <a:rPr lang="en-US" dirty="0">
                <a:solidFill>
                  <a:srgbClr val="002938"/>
                </a:solidFill>
                <a:latin typeface="__understoodSans_66603a"/>
              </a:rPr>
              <a:t>Impacts all areas of their day, especially executive functioning</a:t>
            </a:r>
          </a:p>
          <a:p>
            <a:r>
              <a:rPr lang="en-US" dirty="0">
                <a:solidFill>
                  <a:srgbClr val="002938"/>
                </a:solidFill>
                <a:latin typeface="__understoodSans_66603a"/>
              </a:rPr>
              <a:t>Many campers with this diagnosis – fortunately, camp is a perfect place</a:t>
            </a:r>
          </a:p>
          <a:p>
            <a:r>
              <a:rPr lang="en-US" dirty="0">
                <a:solidFill>
                  <a:srgbClr val="002938"/>
                </a:solidFill>
                <a:latin typeface="__understoodSans_66603a"/>
              </a:rPr>
              <a:t>They will struggle with following directions, remembering directions and acting impulsively</a:t>
            </a: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A person with ADHD has differences in brain development and brain activity that affect attention, the ability to sit still, and self-control. ADHD can affect a child at school, at home, and in friendships.</a:t>
            </a:r>
            <a:endParaRPr lang="en-US" dirty="0"/>
          </a:p>
        </p:txBody>
      </p:sp>
    </p:spTree>
    <p:extLst>
      <p:ext uri="{BB962C8B-B14F-4D97-AF65-F5344CB8AC3E}">
        <p14:creationId xmlns:p14="http://schemas.microsoft.com/office/powerpoint/2010/main" val="167620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AUTISM</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mj-lt"/>
              </a:rPr>
              <a:t>Challenges with social skills, communication, repetitive behaviors, speech and nonverbal communication</a:t>
            </a:r>
          </a:p>
          <a:p>
            <a:r>
              <a:rPr lang="en-US" dirty="0">
                <a:solidFill>
                  <a:srgbClr val="002938"/>
                </a:solidFill>
                <a:latin typeface="+mj-lt"/>
              </a:rPr>
              <a:t>Large range of degree of disability, with many sub types</a:t>
            </a:r>
          </a:p>
          <a:p>
            <a:r>
              <a:rPr lang="en-US" dirty="0">
                <a:solidFill>
                  <a:srgbClr val="002938"/>
                </a:solidFill>
                <a:latin typeface="+mj-lt"/>
              </a:rPr>
              <a:t>Diagnosed by a neurologist</a:t>
            </a:r>
          </a:p>
          <a:p>
            <a:r>
              <a:rPr lang="en-US" dirty="0">
                <a:solidFill>
                  <a:srgbClr val="002938"/>
                </a:solidFill>
                <a:latin typeface="+mj-lt"/>
              </a:rPr>
              <a:t>Campers will have difficulty with sensory stimuli, changes in schedules, communicating with others socially, understanding social situations and reading others’ emotions</a:t>
            </a: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202124"/>
                </a:solidFill>
                <a:effectLst/>
                <a:latin typeface="Google Sans"/>
              </a:rPr>
              <a:t>Autism spectrum disorder (ASD) is </a:t>
            </a:r>
            <a:r>
              <a:rPr lang="en-US" b="0" i="0" dirty="0">
                <a:solidFill>
                  <a:srgbClr val="040C28"/>
                </a:solidFill>
                <a:effectLst/>
                <a:latin typeface="Google Sans"/>
              </a:rPr>
              <a:t>a neurological and developmental disorder that affects how people interact with others, communicate, learn, and behave</a:t>
            </a:r>
            <a:r>
              <a:rPr lang="en-US" b="0" i="0" dirty="0">
                <a:solidFill>
                  <a:srgbClr val="202124"/>
                </a:solidFill>
                <a:effectLst/>
                <a:latin typeface="Google Sans"/>
              </a:rPr>
              <a:t>.</a:t>
            </a:r>
            <a:endParaRPr lang="en-US" dirty="0"/>
          </a:p>
        </p:txBody>
      </p:sp>
    </p:spTree>
    <p:extLst>
      <p:ext uri="{BB962C8B-B14F-4D97-AF65-F5344CB8AC3E}">
        <p14:creationId xmlns:p14="http://schemas.microsoft.com/office/powerpoint/2010/main" val="97521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COMMUNICATION</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mj-lt"/>
              </a:rPr>
              <a:t>Difficulty with receptive (language coming in) and expressive (language going out)</a:t>
            </a:r>
          </a:p>
          <a:p>
            <a:r>
              <a:rPr lang="en-US" dirty="0">
                <a:solidFill>
                  <a:srgbClr val="002938"/>
                </a:solidFill>
                <a:latin typeface="+mj-lt"/>
              </a:rPr>
              <a:t>Often paired with an ASD diagnosis</a:t>
            </a:r>
          </a:p>
          <a:p>
            <a:r>
              <a:rPr lang="en-US" dirty="0">
                <a:solidFill>
                  <a:srgbClr val="002938"/>
                </a:solidFill>
                <a:latin typeface="+mj-lt"/>
              </a:rPr>
              <a:t>Impacts social situations the most</a:t>
            </a:r>
          </a:p>
          <a:p>
            <a:r>
              <a:rPr lang="en-US" dirty="0">
                <a:solidFill>
                  <a:srgbClr val="002938"/>
                </a:solidFill>
                <a:latin typeface="+mj-lt"/>
              </a:rPr>
              <a:t>Campers will have difficulty talking to others (especially when they are overwhelmed or excited), following directions (multi-step), and relating to others.</a:t>
            </a: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a:t>
            </a:r>
            <a:r>
              <a:rPr lang="en-US" b="0" i="0" dirty="0">
                <a:solidFill>
                  <a:srgbClr val="202124"/>
                </a:solidFill>
                <a:effectLst/>
                <a:latin typeface="Google Sans"/>
              </a:rPr>
              <a:t>A communication disorder is </a:t>
            </a:r>
            <a:r>
              <a:rPr lang="en-US" b="0" i="0" dirty="0">
                <a:solidFill>
                  <a:srgbClr val="040C28"/>
                </a:solidFill>
                <a:effectLst/>
                <a:latin typeface="Google Sans"/>
              </a:rPr>
              <a:t>an impairment in the ability to receive, send, process, and comprehend concepts or verbal, nonverbal and graphic symbol systems</a:t>
            </a:r>
            <a:r>
              <a:rPr lang="en-US" b="0" i="0" dirty="0">
                <a:solidFill>
                  <a:srgbClr val="202124"/>
                </a:solidFill>
                <a:effectLst/>
                <a:latin typeface="Google Sans"/>
              </a:rPr>
              <a:t>. </a:t>
            </a:r>
            <a:endParaRPr lang="en-US" dirty="0"/>
          </a:p>
        </p:txBody>
      </p:sp>
    </p:spTree>
    <p:extLst>
      <p:ext uri="{BB962C8B-B14F-4D97-AF65-F5344CB8AC3E}">
        <p14:creationId xmlns:p14="http://schemas.microsoft.com/office/powerpoint/2010/main" val="159315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DEVELOPMENTAL DELAY (dd)</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mj-lt"/>
              </a:rPr>
              <a:t>Impacts all areas of life; learning, social situations, daily living skills</a:t>
            </a:r>
          </a:p>
          <a:p>
            <a:r>
              <a:rPr lang="en-US" dirty="0">
                <a:latin typeface="+mj-lt"/>
              </a:rPr>
              <a:t>There are four major types of developmental delays. They are cognitive; sensorimotor; speech and language; and socioemotional delays.</a:t>
            </a:r>
            <a:endParaRPr lang="en-US" dirty="0">
              <a:solidFill>
                <a:srgbClr val="002938"/>
              </a:solidFill>
              <a:latin typeface="+mj-lt"/>
            </a:endParaRPr>
          </a:p>
          <a:p>
            <a:r>
              <a:rPr lang="en-US" dirty="0">
                <a:solidFill>
                  <a:srgbClr val="002938"/>
                </a:solidFill>
                <a:latin typeface="+mj-lt"/>
              </a:rPr>
              <a:t>Can only be a diagnosis till 3</a:t>
            </a:r>
            <a:r>
              <a:rPr lang="en-US" baseline="30000" dirty="0">
                <a:solidFill>
                  <a:srgbClr val="002938"/>
                </a:solidFill>
                <a:latin typeface="+mj-lt"/>
              </a:rPr>
              <a:t>rd</a:t>
            </a:r>
            <a:r>
              <a:rPr lang="en-US" dirty="0">
                <a:solidFill>
                  <a:srgbClr val="002938"/>
                </a:solidFill>
                <a:latin typeface="+mj-lt"/>
              </a:rPr>
              <a:t> grade then it becomes an intellectual disability (more on that next)</a:t>
            </a:r>
          </a:p>
          <a:p>
            <a:r>
              <a:rPr lang="en-US" dirty="0">
                <a:latin typeface="+mj-lt"/>
              </a:rPr>
              <a:t>Most developmental delays will resolve on their own over time, with interventions</a:t>
            </a:r>
          </a:p>
          <a:p>
            <a:r>
              <a:rPr lang="en-US" dirty="0">
                <a:solidFill>
                  <a:srgbClr val="002938"/>
                </a:solidFill>
                <a:latin typeface="+mj-lt"/>
              </a:rPr>
              <a:t>Campers will need help getting through the day, directions broken down, slower pace and lots of modeling</a:t>
            </a:r>
          </a:p>
          <a:p>
            <a:endParaRPr lang="en-US" dirty="0">
              <a:solidFill>
                <a:srgbClr val="002938"/>
              </a:solidFill>
              <a:latin typeface="__understoodSans_66603a"/>
            </a:endParaRP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Developmental delay occurs </a:t>
            </a:r>
            <a:r>
              <a:rPr lang="en-US" b="0" i="0" dirty="0">
                <a:solidFill>
                  <a:srgbClr val="040C28"/>
                </a:solidFill>
                <a:effectLst/>
                <a:latin typeface="Google Sans"/>
              </a:rPr>
              <a:t>when a child does not achieve developmental milestones in comparison to peers of the same age range</a:t>
            </a:r>
            <a:r>
              <a:rPr lang="en-US" b="0" i="0" dirty="0">
                <a:solidFill>
                  <a:srgbClr val="4D5156"/>
                </a:solidFill>
                <a:effectLst/>
                <a:latin typeface="Google Sans"/>
              </a:rPr>
              <a:t>.</a:t>
            </a:r>
            <a:endParaRPr lang="en-US" dirty="0"/>
          </a:p>
        </p:txBody>
      </p:sp>
    </p:spTree>
    <p:extLst>
      <p:ext uri="{BB962C8B-B14F-4D97-AF65-F5344CB8AC3E}">
        <p14:creationId xmlns:p14="http://schemas.microsoft.com/office/powerpoint/2010/main" val="3776356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INTELLECTUAL (ID)</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4D5156"/>
                </a:solidFill>
                <a:latin typeface="+mj-lt"/>
              </a:rPr>
              <a:t>Experts divide the types of cognitive impairment into four categories: </a:t>
            </a:r>
            <a:r>
              <a:rPr lang="en-US" dirty="0">
                <a:solidFill>
                  <a:srgbClr val="040C28"/>
                </a:solidFill>
                <a:latin typeface="+mj-lt"/>
              </a:rPr>
              <a:t>mild intellectual disability, moderate intellectual disability, severe intellectual disability, and profound intellectual disability</a:t>
            </a:r>
            <a:r>
              <a:rPr lang="en-US" dirty="0">
                <a:solidFill>
                  <a:srgbClr val="4D5156"/>
                </a:solidFill>
                <a:latin typeface="+mj-lt"/>
              </a:rPr>
              <a:t>.</a:t>
            </a:r>
          </a:p>
          <a:p>
            <a:r>
              <a:rPr lang="en-US" dirty="0">
                <a:solidFill>
                  <a:srgbClr val="4D5156"/>
                </a:solidFill>
                <a:latin typeface="+mj-lt"/>
              </a:rPr>
              <a:t>There are three major criteria for intellectual disability: </a:t>
            </a:r>
            <a:r>
              <a:rPr lang="en-US" dirty="0">
                <a:solidFill>
                  <a:srgbClr val="040C28"/>
                </a:solidFill>
                <a:latin typeface="+mj-lt"/>
              </a:rPr>
              <a:t>significant limitations in intellectual functioning</a:t>
            </a:r>
            <a:r>
              <a:rPr lang="en-US" dirty="0">
                <a:solidFill>
                  <a:srgbClr val="4D5156"/>
                </a:solidFill>
                <a:latin typeface="+mj-lt"/>
              </a:rPr>
              <a:t>, significant limitations in adaptive behavior, and onset before the age of 18.</a:t>
            </a:r>
          </a:p>
          <a:p>
            <a:r>
              <a:rPr lang="en-US" dirty="0">
                <a:solidFill>
                  <a:srgbClr val="4D5156"/>
                </a:solidFill>
                <a:latin typeface="+mj-lt"/>
              </a:rPr>
              <a:t>Campers will need help throughout the day in all situations</a:t>
            </a:r>
            <a:endParaRPr lang="en-US" dirty="0">
              <a:solidFill>
                <a:srgbClr val="002938"/>
              </a:solidFill>
              <a:latin typeface="+mj-lt"/>
            </a:endParaRP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Intellectual disability (or ID) is </a:t>
            </a:r>
            <a:r>
              <a:rPr lang="en-US" b="0" i="0" dirty="0">
                <a:solidFill>
                  <a:srgbClr val="040C28"/>
                </a:solidFill>
                <a:effectLst/>
                <a:latin typeface="Google Sans"/>
              </a:rPr>
              <a:t>a term used when a person has certain limitations in cognitive functioning and skills, including conceptual, social and practical skills, such as language, social and self-care skills</a:t>
            </a:r>
            <a:r>
              <a:rPr lang="en-US" b="0" i="0" dirty="0">
                <a:solidFill>
                  <a:srgbClr val="4D5156"/>
                </a:solidFill>
                <a:effectLst/>
                <a:latin typeface="Google Sans"/>
              </a:rPr>
              <a:t>.</a:t>
            </a:r>
            <a:endParaRPr lang="en-US" dirty="0"/>
          </a:p>
        </p:txBody>
      </p:sp>
    </p:spTree>
    <p:extLst>
      <p:ext uri="{BB962C8B-B14F-4D97-AF65-F5344CB8AC3E}">
        <p14:creationId xmlns:p14="http://schemas.microsoft.com/office/powerpoint/2010/main" val="166516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emotional</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normAutofit/>
          </a:bodyPr>
          <a:lstStyle/>
          <a:p>
            <a:pPr fontAlgn="base"/>
            <a:r>
              <a:rPr lang="en-US" dirty="0">
                <a:latin typeface="+mj-lt"/>
              </a:rPr>
              <a:t>These include (but are not limited to): anxiety disorders, bipolar disorder (sometimes called manic-depression), conduct disorders, eating disorders, obsessive-compulsive disorder (OCD), and psychotic disorders</a:t>
            </a:r>
          </a:p>
          <a:p>
            <a:pPr fontAlgn="base"/>
            <a:r>
              <a:rPr lang="en-US" dirty="0">
                <a:latin typeface="+mj-lt"/>
              </a:rPr>
              <a:t> An inability to learn that cannot be explained by intellectual, sensory, or health factors, An inability to build or maintain satisfactory interpersonal relationships with peers and teachers, Inappropriate types of behavior or feelings under normal circumstances, general pervasive mood of unhappiness or depression,  a tendency to develop physical symptoms or fears associated with personal or school problems</a:t>
            </a:r>
          </a:p>
          <a:p>
            <a:pPr fontAlgn="base"/>
            <a:r>
              <a:rPr lang="en-US" dirty="0">
                <a:latin typeface="+mj-lt"/>
              </a:rPr>
              <a:t>Campers will struggle with behaviors</a:t>
            </a:r>
          </a:p>
          <a:p>
            <a:endParaRPr lang="en-US" dirty="0">
              <a:solidFill>
                <a:srgbClr val="002938"/>
              </a:solidFill>
              <a:latin typeface="__understoodSans_66603a"/>
            </a:endParaRP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200329"/>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An emotional or behavioral disability is a disability that impacts a person's ability to effectively recognize, interpret, control, and express fundamental emotions.</a:t>
            </a:r>
            <a:endParaRPr lang="en-US" dirty="0"/>
          </a:p>
        </p:txBody>
      </p:sp>
    </p:spTree>
    <p:extLst>
      <p:ext uri="{BB962C8B-B14F-4D97-AF65-F5344CB8AC3E}">
        <p14:creationId xmlns:p14="http://schemas.microsoft.com/office/powerpoint/2010/main" val="288307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HEALTH</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__understoodSans_66603a"/>
              </a:rPr>
              <a:t>Could be; asthma, attention deficit disorder or attention deficit with hyperactivity disorder, diabetes, epilepsy, a heart condition, hemophilia, lead poisoning, leukemia, nephritis, rheumatic fever, and sickle cell anemia</a:t>
            </a:r>
          </a:p>
          <a:p>
            <a:r>
              <a:rPr lang="en-US" dirty="0">
                <a:solidFill>
                  <a:srgbClr val="002938"/>
                </a:solidFill>
                <a:latin typeface="__understoodSans_66603a"/>
              </a:rPr>
              <a:t>Those conditions need to impact learning</a:t>
            </a:r>
          </a:p>
          <a:p>
            <a:r>
              <a:rPr lang="en-US" dirty="0">
                <a:solidFill>
                  <a:srgbClr val="002938"/>
                </a:solidFill>
                <a:latin typeface="__understoodSans_66603a"/>
              </a:rPr>
              <a:t>What you will see is described within the other disabilities.</a:t>
            </a:r>
          </a:p>
          <a:p>
            <a:pPr marL="0" indent="0">
              <a:buNone/>
            </a:pPr>
            <a:endParaRPr lang="en-US" dirty="0">
              <a:solidFill>
                <a:srgbClr val="002938"/>
              </a:solidFill>
              <a:latin typeface="__understoodSans_66603a"/>
            </a:endParaRP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477328"/>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A chronic or acute health problem such that the physiological capacity to function is significantly limited or impaired and results in one or more of the following: limited strength, vitality or alertness including a heightened alertness to environmental stimuli resulting in limited alertness with respect to the educational environment. </a:t>
            </a:r>
            <a:endParaRPr lang="en-US" dirty="0"/>
          </a:p>
        </p:txBody>
      </p:sp>
    </p:spTree>
    <p:extLst>
      <p:ext uri="{BB962C8B-B14F-4D97-AF65-F5344CB8AC3E}">
        <p14:creationId xmlns:p14="http://schemas.microsoft.com/office/powerpoint/2010/main" val="55836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NEUROLOGICAL</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__understoodSans_66603a"/>
              </a:rPr>
              <a:t>Can include a wide range of disorders, such as epilepsy, learning disabilities, neuromuscular disorders, autism, ADD, brain tumors, and cerebral palsy</a:t>
            </a:r>
          </a:p>
          <a:p>
            <a:r>
              <a:rPr lang="en-US" dirty="0">
                <a:solidFill>
                  <a:srgbClr val="002938"/>
                </a:solidFill>
                <a:latin typeface="__understoodSans_66603a"/>
              </a:rPr>
              <a:t>Many are congenital (emerged before birth) but not all</a:t>
            </a:r>
          </a:p>
          <a:p>
            <a:r>
              <a:rPr lang="en-US" dirty="0">
                <a:solidFill>
                  <a:srgbClr val="002938"/>
                </a:solidFill>
                <a:latin typeface="__understoodSans_66603a"/>
              </a:rPr>
              <a:t>Campers exhibit many different difficulties</a:t>
            </a: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477328"/>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 The capacity of the nervous system is limited or impaired with difficulties exhibited in one or more of the following areas: the use of memory, the control and use of cognitive functioning, sensory and motor skills, speech, language, organizational skills, information processing, affect, social skills, or basic life functions</a:t>
            </a:r>
            <a:endParaRPr lang="en-US" dirty="0"/>
          </a:p>
        </p:txBody>
      </p:sp>
    </p:spTree>
    <p:extLst>
      <p:ext uri="{BB962C8B-B14F-4D97-AF65-F5344CB8AC3E}">
        <p14:creationId xmlns:p14="http://schemas.microsoft.com/office/powerpoint/2010/main" val="246440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0D8BBB-59C0-89E4-A3F8-19FB3830903B}"/>
              </a:ext>
            </a:extLst>
          </p:cNvPr>
          <p:cNvSpPr>
            <a:spLocks noGrp="1"/>
          </p:cNvSpPr>
          <p:nvPr>
            <p:ph type="title"/>
          </p:nvPr>
        </p:nvSpPr>
        <p:spPr>
          <a:xfrm>
            <a:off x="643468" y="1033389"/>
            <a:ext cx="4826256" cy="4825409"/>
          </a:xfrm>
        </p:spPr>
        <p:txBody>
          <a:bodyPr anchor="ctr">
            <a:normAutofit/>
          </a:bodyPr>
          <a:lstStyle/>
          <a:p>
            <a:pPr algn="ctr"/>
            <a:r>
              <a:rPr lang="en-US" sz="5400" dirty="0">
                <a:solidFill>
                  <a:srgbClr val="FFFFFF"/>
                </a:solidFill>
              </a:rPr>
              <a:t>About your job</a:t>
            </a: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FC19074-AC72-BEEC-EF86-6FB123674180}"/>
              </a:ext>
            </a:extLst>
          </p:cNvPr>
          <p:cNvSpPr>
            <a:spLocks noGrp="1"/>
          </p:cNvSpPr>
          <p:nvPr>
            <p:ph idx="1"/>
          </p:nvPr>
        </p:nvSpPr>
        <p:spPr>
          <a:xfrm>
            <a:off x="6782774" y="1479176"/>
            <a:ext cx="4855037" cy="4735970"/>
          </a:xfrm>
          <a:ln w="57150">
            <a:noFill/>
          </a:ln>
        </p:spPr>
        <p:txBody>
          <a:bodyPr anchor="ctr">
            <a:normAutofit lnSpcReduction="10000"/>
          </a:bodyPr>
          <a:lstStyle/>
          <a:p>
            <a:pPr marL="0" indent="0">
              <a:buNone/>
            </a:pPr>
            <a:endParaRPr lang="en-US" sz="2800" b="1" dirty="0">
              <a:solidFill>
                <a:schemeClr val="accent2">
                  <a:lumMod val="50000"/>
                </a:schemeClr>
              </a:solidFill>
            </a:endParaRPr>
          </a:p>
          <a:p>
            <a:pPr>
              <a:buFont typeface="Wingdings" panose="05000000000000000000" pitchFamily="2" charset="2"/>
              <a:buChar char="§"/>
            </a:pPr>
            <a:r>
              <a:rPr lang="en-US" sz="2200" dirty="0">
                <a:solidFill>
                  <a:schemeClr val="accent2">
                    <a:lumMod val="50000"/>
                  </a:schemeClr>
                </a:solidFill>
              </a:rPr>
              <a:t>Motivated</a:t>
            </a:r>
          </a:p>
          <a:p>
            <a:pPr>
              <a:buFont typeface="Wingdings" panose="05000000000000000000" pitchFamily="2" charset="2"/>
              <a:buChar char="§"/>
            </a:pPr>
            <a:r>
              <a:rPr lang="en-US" sz="2200" dirty="0">
                <a:solidFill>
                  <a:schemeClr val="accent2">
                    <a:lumMod val="50000"/>
                  </a:schemeClr>
                </a:solidFill>
              </a:rPr>
              <a:t>Responsible</a:t>
            </a:r>
          </a:p>
          <a:p>
            <a:pPr>
              <a:buFont typeface="Wingdings" panose="05000000000000000000" pitchFamily="2" charset="2"/>
              <a:buChar char="§"/>
            </a:pPr>
            <a:r>
              <a:rPr lang="en-US" sz="2200" dirty="0">
                <a:solidFill>
                  <a:schemeClr val="accent2">
                    <a:lumMod val="50000"/>
                  </a:schemeClr>
                </a:solidFill>
              </a:rPr>
              <a:t>Creative</a:t>
            </a:r>
          </a:p>
          <a:p>
            <a:pPr>
              <a:buFont typeface="Wingdings" panose="05000000000000000000" pitchFamily="2" charset="2"/>
              <a:buChar char="§"/>
            </a:pPr>
            <a:r>
              <a:rPr lang="en-US" sz="2200" dirty="0">
                <a:solidFill>
                  <a:schemeClr val="accent2">
                    <a:lumMod val="50000"/>
                  </a:schemeClr>
                </a:solidFill>
              </a:rPr>
              <a:t>Caring</a:t>
            </a:r>
          </a:p>
          <a:p>
            <a:pPr>
              <a:buFont typeface="Wingdings" panose="05000000000000000000" pitchFamily="2" charset="2"/>
              <a:buChar char="§"/>
            </a:pPr>
            <a:r>
              <a:rPr lang="en-US" sz="2200" dirty="0">
                <a:solidFill>
                  <a:schemeClr val="accent2">
                    <a:lumMod val="50000"/>
                  </a:schemeClr>
                </a:solidFill>
              </a:rPr>
              <a:t>A teammate</a:t>
            </a:r>
          </a:p>
          <a:p>
            <a:pPr>
              <a:buFont typeface="Wingdings" panose="05000000000000000000" pitchFamily="2" charset="2"/>
              <a:buChar char="§"/>
            </a:pPr>
            <a:r>
              <a:rPr lang="en-US" sz="2200" dirty="0">
                <a:solidFill>
                  <a:schemeClr val="accent2">
                    <a:lumMod val="50000"/>
                  </a:schemeClr>
                </a:solidFill>
              </a:rPr>
              <a:t>Observant</a:t>
            </a:r>
          </a:p>
          <a:p>
            <a:pPr>
              <a:buFont typeface="Wingdings" panose="05000000000000000000" pitchFamily="2" charset="2"/>
              <a:buChar char="§"/>
            </a:pPr>
            <a:r>
              <a:rPr lang="en-US" sz="2200" dirty="0">
                <a:solidFill>
                  <a:schemeClr val="accent2">
                    <a:lumMod val="50000"/>
                  </a:schemeClr>
                </a:solidFill>
              </a:rPr>
              <a:t>Communicative</a:t>
            </a:r>
          </a:p>
          <a:p>
            <a:pPr>
              <a:buFont typeface="Wingdings" panose="05000000000000000000" pitchFamily="2" charset="2"/>
              <a:buChar char="§"/>
            </a:pPr>
            <a:r>
              <a:rPr lang="en-US" sz="2200" dirty="0">
                <a:solidFill>
                  <a:schemeClr val="accent2">
                    <a:lumMod val="50000"/>
                  </a:schemeClr>
                </a:solidFill>
              </a:rPr>
              <a:t>Energetic</a:t>
            </a:r>
          </a:p>
          <a:p>
            <a:pPr>
              <a:buFont typeface="Wingdings" panose="05000000000000000000" pitchFamily="2" charset="2"/>
              <a:buChar char="§"/>
            </a:pPr>
            <a:r>
              <a:rPr lang="en-US" sz="2200" dirty="0">
                <a:solidFill>
                  <a:schemeClr val="accent2">
                    <a:lumMod val="50000"/>
                  </a:schemeClr>
                </a:solidFill>
              </a:rPr>
              <a:t>Enthusiastic</a:t>
            </a:r>
          </a:p>
          <a:p>
            <a:pPr lvl="1">
              <a:buFont typeface="Wingdings" panose="05000000000000000000" pitchFamily="2" charset="2"/>
              <a:buChar char="§"/>
            </a:pPr>
            <a:endParaRPr lang="en-US" sz="2000" dirty="0">
              <a:solidFill>
                <a:schemeClr val="accent2">
                  <a:lumMod val="50000"/>
                </a:schemeClr>
              </a:solidFill>
            </a:endParaRPr>
          </a:p>
          <a:p>
            <a:pPr>
              <a:buFont typeface="Wingdings" panose="05000000000000000000" pitchFamily="2" charset="2"/>
              <a:buChar char="§"/>
            </a:pPr>
            <a:endParaRPr lang="en-US" sz="2000" dirty="0">
              <a:solidFill>
                <a:schemeClr val="accent2">
                  <a:lumMod val="50000"/>
                </a:schemeClr>
              </a:solidFill>
            </a:endParaRPr>
          </a:p>
        </p:txBody>
      </p:sp>
      <p:sp>
        <p:nvSpPr>
          <p:cNvPr id="4" name="TextBox 3">
            <a:extLst>
              <a:ext uri="{FF2B5EF4-FFF2-40B4-BE49-F238E27FC236}">
                <a16:creationId xmlns:a16="http://schemas.microsoft.com/office/drawing/2014/main" id="{0D1B1F7B-3E16-9BCF-87C0-EA20EEDC9E9B}"/>
              </a:ext>
            </a:extLst>
          </p:cNvPr>
          <p:cNvSpPr txBox="1"/>
          <p:nvPr/>
        </p:nvSpPr>
        <p:spPr>
          <a:xfrm>
            <a:off x="6782774" y="887506"/>
            <a:ext cx="4956508" cy="584775"/>
          </a:xfrm>
          <a:prstGeom prst="rect">
            <a:avLst/>
          </a:prstGeom>
          <a:noFill/>
        </p:spPr>
        <p:txBody>
          <a:bodyPr wrap="square" rtlCol="0">
            <a:spAutoFit/>
          </a:bodyPr>
          <a:lstStyle/>
          <a:p>
            <a:r>
              <a:rPr lang="en-US" sz="3200" b="1" dirty="0"/>
              <a:t>You must be….</a:t>
            </a:r>
          </a:p>
        </p:txBody>
      </p:sp>
    </p:spTree>
    <p:extLst>
      <p:ext uri="{BB962C8B-B14F-4D97-AF65-F5344CB8AC3E}">
        <p14:creationId xmlns:p14="http://schemas.microsoft.com/office/powerpoint/2010/main" val="3465114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SPECIFIC LEARNING DISABILITY (</a:t>
            </a:r>
            <a:r>
              <a:rPr lang="en-US" sz="4400" dirty="0" err="1"/>
              <a:t>sld</a:t>
            </a:r>
            <a:r>
              <a:rPr lang="en-US" sz="4400" dirty="0"/>
              <a:t>)</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3429000"/>
            <a:ext cx="11029615" cy="2429799"/>
          </a:xfrm>
        </p:spPr>
        <p:txBody>
          <a:bodyPr/>
          <a:lstStyle/>
          <a:p>
            <a:r>
              <a:rPr lang="en-US" dirty="0">
                <a:solidFill>
                  <a:srgbClr val="002938"/>
                </a:solidFill>
                <a:latin typeface="__understoodSans_66603a"/>
              </a:rPr>
              <a:t>Includes conditions such as perceptual disabilities, brain injury, minimal brain dysfunction, dyslexia, and developmental aphasia</a:t>
            </a:r>
          </a:p>
          <a:p>
            <a:r>
              <a:rPr lang="en-US" dirty="0">
                <a:solidFill>
                  <a:srgbClr val="002938"/>
                </a:solidFill>
                <a:latin typeface="__understoodSans_66603a"/>
              </a:rPr>
              <a:t>Does not include learning problems that are primarily the result of visual, hearing, or motor disabilities, of mental retardation, of emotional disturbance, or of environmental, cultural, or economic disadvantage</a:t>
            </a:r>
          </a:p>
          <a:p>
            <a:r>
              <a:rPr lang="en-US" dirty="0">
                <a:solidFill>
                  <a:srgbClr val="002938"/>
                </a:solidFill>
                <a:latin typeface="__understoodSans_66603a"/>
              </a:rPr>
              <a:t>Campers may not exhibit any difficulties in camp setting</a:t>
            </a:r>
          </a:p>
          <a:p>
            <a:r>
              <a:rPr lang="en-US" dirty="0">
                <a:solidFill>
                  <a:srgbClr val="002938"/>
                </a:solidFill>
                <a:latin typeface="__understoodSans_66603a"/>
              </a:rPr>
              <a:t>Campers may have difficulty with following directions, listening, and keeping up </a:t>
            </a:r>
          </a:p>
        </p:txBody>
      </p:sp>
      <p:sp>
        <p:nvSpPr>
          <p:cNvPr id="4" name="TextBox 3">
            <a:extLst>
              <a:ext uri="{FF2B5EF4-FFF2-40B4-BE49-F238E27FC236}">
                <a16:creationId xmlns:a16="http://schemas.microsoft.com/office/drawing/2014/main" id="{27484A67-B228-25BE-7FFC-3A6AB44B0E21}"/>
              </a:ext>
            </a:extLst>
          </p:cNvPr>
          <p:cNvSpPr txBox="1"/>
          <p:nvPr/>
        </p:nvSpPr>
        <p:spPr>
          <a:xfrm>
            <a:off x="463924" y="2158253"/>
            <a:ext cx="11201400" cy="1477328"/>
          </a:xfrm>
          <a:prstGeom prst="rect">
            <a:avLst/>
          </a:prstGeom>
          <a:noFill/>
        </p:spPr>
        <p:txBody>
          <a:bodyPr wrap="square" rtlCol="0">
            <a:spAutoFit/>
          </a:bodyPr>
          <a:lstStyle/>
          <a:p>
            <a:pPr marL="0" indent="0">
              <a:buNone/>
            </a:pPr>
            <a:r>
              <a:rPr lang="en-US" b="0" i="0" dirty="0">
                <a:solidFill>
                  <a:srgbClr val="002938"/>
                </a:solidFill>
                <a:effectLst/>
                <a:latin typeface="__understoodSans_66603a"/>
              </a:rPr>
              <a:t>Definition</a:t>
            </a:r>
          </a:p>
          <a:p>
            <a:pPr marL="0" indent="0">
              <a:buNone/>
            </a:pPr>
            <a:endParaRPr lang="en-US" b="0" i="0" dirty="0">
              <a:solidFill>
                <a:srgbClr val="002938"/>
              </a:solidFill>
              <a:effectLst/>
              <a:latin typeface="__understoodSans_66603a"/>
            </a:endParaRPr>
          </a:p>
          <a:p>
            <a:pPr marL="0" indent="0">
              <a:buNone/>
            </a:pPr>
            <a:r>
              <a:rPr lang="en-US" b="0" i="0" dirty="0">
                <a:solidFill>
                  <a:srgbClr val="4D5156"/>
                </a:solidFill>
                <a:effectLst/>
                <a:latin typeface="Google Sans"/>
              </a:rPr>
              <a:t>a disorder in one or more of the basic psychological processes involved in understanding or in using language, spoken or written, that may manifest itself in an imperfect ability to listen, think, speak, read, write, spell, or to do mathematical calculations</a:t>
            </a:r>
            <a:endParaRPr lang="en-US" dirty="0"/>
          </a:p>
        </p:txBody>
      </p:sp>
    </p:spTree>
    <p:extLst>
      <p:ext uri="{BB962C8B-B14F-4D97-AF65-F5344CB8AC3E}">
        <p14:creationId xmlns:p14="http://schemas.microsoft.com/office/powerpoint/2010/main" val="217257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F145-AD8F-FA42-70B6-D98F722B5F43}"/>
              </a:ext>
            </a:extLst>
          </p:cNvPr>
          <p:cNvSpPr>
            <a:spLocks noGrp="1"/>
          </p:cNvSpPr>
          <p:nvPr>
            <p:ph type="title"/>
          </p:nvPr>
        </p:nvSpPr>
        <p:spPr/>
        <p:txBody>
          <a:bodyPr>
            <a:normAutofit/>
          </a:bodyPr>
          <a:lstStyle/>
          <a:p>
            <a:r>
              <a:rPr lang="en-US" sz="4400" dirty="0"/>
              <a:t>Disability wrap-up</a:t>
            </a:r>
          </a:p>
        </p:txBody>
      </p:sp>
      <p:sp>
        <p:nvSpPr>
          <p:cNvPr id="3" name="Content Placeholder 2">
            <a:extLst>
              <a:ext uri="{FF2B5EF4-FFF2-40B4-BE49-F238E27FC236}">
                <a16:creationId xmlns:a16="http://schemas.microsoft.com/office/drawing/2014/main" id="{DA1E84A7-71C9-E1AD-6BFB-0F139415734E}"/>
              </a:ext>
            </a:extLst>
          </p:cNvPr>
          <p:cNvSpPr>
            <a:spLocks noGrp="1"/>
          </p:cNvSpPr>
          <p:nvPr>
            <p:ph idx="1"/>
          </p:nvPr>
        </p:nvSpPr>
        <p:spPr>
          <a:xfrm>
            <a:off x="581192" y="2158254"/>
            <a:ext cx="11029615" cy="3700546"/>
          </a:xfrm>
        </p:spPr>
        <p:txBody>
          <a:bodyPr/>
          <a:lstStyle/>
          <a:p>
            <a:r>
              <a:rPr lang="en-US" dirty="0">
                <a:solidFill>
                  <a:srgbClr val="002938"/>
                </a:solidFill>
                <a:latin typeface="__understoodSans_66603a"/>
              </a:rPr>
              <a:t>Much overlap</a:t>
            </a:r>
          </a:p>
          <a:p>
            <a:r>
              <a:rPr lang="en-US" dirty="0">
                <a:solidFill>
                  <a:srgbClr val="002938"/>
                </a:solidFill>
                <a:latin typeface="__understoodSans_66603a"/>
              </a:rPr>
              <a:t>Best practices will help everyone (repeating directions, checking for understanding, redirecting attention, modeling)</a:t>
            </a:r>
          </a:p>
          <a:p>
            <a:r>
              <a:rPr lang="en-US" dirty="0">
                <a:solidFill>
                  <a:srgbClr val="002938"/>
                </a:solidFill>
                <a:latin typeface="__understoodSans_66603a"/>
              </a:rPr>
              <a:t>The disability doesn’t matter, all that matters is that they have what they need</a:t>
            </a:r>
          </a:p>
          <a:p>
            <a:r>
              <a:rPr lang="en-US" dirty="0">
                <a:solidFill>
                  <a:srgbClr val="002938"/>
                </a:solidFill>
                <a:latin typeface="__understoodSans_66603a"/>
              </a:rPr>
              <a:t>Many of their disabilities will not be evident at camp, we prepare you for the worst</a:t>
            </a:r>
          </a:p>
          <a:p>
            <a:r>
              <a:rPr lang="en-US" dirty="0">
                <a:solidFill>
                  <a:srgbClr val="002938"/>
                </a:solidFill>
                <a:latin typeface="__understoodSans_66603a"/>
              </a:rPr>
              <a:t>Be patient and model patience</a:t>
            </a:r>
          </a:p>
          <a:p>
            <a:r>
              <a:rPr lang="en-US" dirty="0">
                <a:solidFill>
                  <a:srgbClr val="002938"/>
                </a:solidFill>
                <a:latin typeface="__understoodSans_66603a"/>
              </a:rPr>
              <a:t>Create opportunities for success for everyone</a:t>
            </a:r>
          </a:p>
          <a:p>
            <a:r>
              <a:rPr lang="en-US" dirty="0">
                <a:solidFill>
                  <a:srgbClr val="002938"/>
                </a:solidFill>
                <a:latin typeface="__understoodSans_66603a"/>
              </a:rPr>
              <a:t>We do not identify campers by their disability, they are not the disability they are the camper first</a:t>
            </a:r>
          </a:p>
          <a:p>
            <a:endParaRPr lang="en-US" dirty="0">
              <a:solidFill>
                <a:srgbClr val="002938"/>
              </a:solidFill>
              <a:latin typeface="__understoodSans_66603a"/>
            </a:endParaRPr>
          </a:p>
        </p:txBody>
      </p:sp>
    </p:spTree>
    <p:extLst>
      <p:ext uri="{BB962C8B-B14F-4D97-AF65-F5344CB8AC3E}">
        <p14:creationId xmlns:p14="http://schemas.microsoft.com/office/powerpoint/2010/main" val="212033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Behavior management and discipline</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5133900" y="1616502"/>
            <a:ext cx="6108179" cy="5386624"/>
          </a:xfrm>
        </p:spPr>
        <p:txBody>
          <a:bodyPr anchor="ctr">
            <a:normAutofit/>
          </a:bodyPr>
          <a:lstStyle/>
          <a:p>
            <a:pPr marL="0" indent="0">
              <a:buNone/>
            </a:pPr>
            <a:r>
              <a:rPr lang="en-US" b="1" dirty="0"/>
              <a:t>Some things to remember..</a:t>
            </a:r>
          </a:p>
          <a:p>
            <a:r>
              <a:rPr lang="en-US" dirty="0"/>
              <a:t>Proactive vs. reactive</a:t>
            </a:r>
          </a:p>
          <a:p>
            <a:r>
              <a:rPr lang="en-US" dirty="0"/>
              <a:t>Clarity</a:t>
            </a:r>
          </a:p>
          <a:p>
            <a:r>
              <a:rPr lang="en-US" dirty="0"/>
              <a:t>Consistency</a:t>
            </a:r>
          </a:p>
          <a:p>
            <a:r>
              <a:rPr lang="en-US" dirty="0"/>
              <a:t>Simplicity</a:t>
            </a:r>
          </a:p>
          <a:p>
            <a:r>
              <a:rPr lang="en-US" dirty="0"/>
              <a:t>Few words is sometimes better than too many</a:t>
            </a:r>
          </a:p>
          <a:p>
            <a:r>
              <a:rPr lang="en-US" dirty="0"/>
              <a:t>Wait time is your friend</a:t>
            </a:r>
          </a:p>
          <a:p>
            <a:r>
              <a:rPr lang="en-US" dirty="0"/>
              <a:t>What to handle on your own and what needs to be addressed by others</a:t>
            </a:r>
          </a:p>
          <a:p>
            <a:r>
              <a:rPr lang="en-US" dirty="0"/>
              <a:t>Know your limits – when you are not rational</a:t>
            </a:r>
          </a:p>
          <a:p>
            <a:r>
              <a:rPr lang="en-US" dirty="0"/>
              <a:t>Be willing to pass off in necessary </a:t>
            </a:r>
          </a:p>
          <a:p>
            <a:r>
              <a:rPr lang="en-US" dirty="0"/>
              <a:t>Zero tolerance vs strikes</a:t>
            </a:r>
          </a:p>
          <a:p>
            <a:r>
              <a:rPr lang="en-US" dirty="0"/>
              <a:t>Don’t pick up the rope</a:t>
            </a:r>
          </a:p>
          <a:p>
            <a:pPr marL="324000" lvl="1" indent="0">
              <a:buNone/>
            </a:pPr>
            <a:endParaRPr lang="en-US" sz="2000" dirty="0">
              <a:latin typeface="+mj-lt"/>
            </a:endParaRPr>
          </a:p>
          <a:p>
            <a:pPr marL="0" indent="0">
              <a:buNone/>
            </a:pPr>
            <a:endParaRPr lang="en-US" sz="2400"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898563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Best advice we can offer…</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5133900" y="1616502"/>
            <a:ext cx="6108179" cy="5386624"/>
          </a:xfrm>
        </p:spPr>
        <p:txBody>
          <a:bodyPr anchor="ctr">
            <a:normAutofit/>
          </a:bodyPr>
          <a:lstStyle/>
          <a:p>
            <a:r>
              <a:rPr lang="en-US" sz="3200" dirty="0"/>
              <a:t>Don’t put too much pressure on yourself</a:t>
            </a:r>
          </a:p>
          <a:p>
            <a:r>
              <a:rPr lang="en-US" sz="3200" dirty="0"/>
              <a:t>Learn something each day</a:t>
            </a:r>
          </a:p>
          <a:p>
            <a:r>
              <a:rPr lang="en-US" sz="3200" dirty="0"/>
              <a:t>Don’t EVER be afraid to ask</a:t>
            </a:r>
          </a:p>
          <a:p>
            <a:r>
              <a:rPr lang="en-US" sz="3200" dirty="0"/>
              <a:t>Remember that you are part of a team and we all have the same goal</a:t>
            </a:r>
          </a:p>
          <a:p>
            <a:r>
              <a:rPr lang="en-US" sz="3200" dirty="0"/>
              <a:t>Have a good time</a:t>
            </a:r>
          </a:p>
          <a:p>
            <a:pPr marL="324000" lvl="1" indent="0">
              <a:buNone/>
            </a:pPr>
            <a:endParaRPr lang="en-US" sz="2000" dirty="0">
              <a:latin typeface="+mj-lt"/>
            </a:endParaRPr>
          </a:p>
          <a:p>
            <a:pPr marL="0" indent="0">
              <a:buNone/>
            </a:pPr>
            <a:endParaRPr lang="en-US" sz="2400"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43180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959157" y="1113764"/>
            <a:ext cx="3269749" cy="4624327"/>
          </a:xfrm>
        </p:spPr>
        <p:txBody>
          <a:bodyPr anchor="ctr">
            <a:normAutofit/>
          </a:bodyPr>
          <a:lstStyle/>
          <a:p>
            <a:r>
              <a:rPr lang="en-US" sz="3000" dirty="0">
                <a:solidFill>
                  <a:srgbClr val="FFFFFF"/>
                </a:solidFill>
              </a:rPr>
              <a:t>About your responsibilities</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5155905" y="1113764"/>
            <a:ext cx="6108179" cy="4624327"/>
          </a:xfrm>
        </p:spPr>
        <p:txBody>
          <a:bodyPr anchor="ctr">
            <a:normAutofit/>
          </a:bodyPr>
          <a:lstStyle/>
          <a:p>
            <a:pPr marL="0" indent="0">
              <a:lnSpc>
                <a:spcPct val="90000"/>
              </a:lnSpc>
              <a:buNone/>
            </a:pPr>
            <a:r>
              <a:rPr lang="en-US" b="1" dirty="0"/>
              <a:t>You should</a:t>
            </a:r>
          </a:p>
          <a:p>
            <a:pPr>
              <a:lnSpc>
                <a:spcPct val="90000"/>
              </a:lnSpc>
              <a:buFont typeface="Wingdings" panose="05000000000000000000" pitchFamily="2" charset="2"/>
              <a:buChar char="§"/>
            </a:pPr>
            <a:r>
              <a:rPr lang="en-US" dirty="0"/>
              <a:t>Be available and approachable</a:t>
            </a:r>
          </a:p>
          <a:p>
            <a:pPr>
              <a:lnSpc>
                <a:spcPct val="90000"/>
              </a:lnSpc>
              <a:buFont typeface="Wingdings" panose="05000000000000000000" pitchFamily="2" charset="2"/>
              <a:buChar char="§"/>
            </a:pPr>
            <a:r>
              <a:rPr lang="en-US" dirty="0"/>
              <a:t>Guide, encourage and set a good example</a:t>
            </a:r>
          </a:p>
          <a:p>
            <a:pPr>
              <a:lnSpc>
                <a:spcPct val="90000"/>
              </a:lnSpc>
              <a:buFont typeface="Wingdings" panose="05000000000000000000" pitchFamily="2" charset="2"/>
              <a:buChar char="§"/>
            </a:pPr>
            <a:r>
              <a:rPr lang="en-US" dirty="0"/>
              <a:t>Supervise and keep campers safe</a:t>
            </a:r>
          </a:p>
          <a:p>
            <a:pPr>
              <a:lnSpc>
                <a:spcPct val="90000"/>
              </a:lnSpc>
              <a:buFont typeface="Wingdings" panose="05000000000000000000" pitchFamily="2" charset="2"/>
              <a:buChar char="§"/>
            </a:pPr>
            <a:r>
              <a:rPr lang="en-US" dirty="0"/>
              <a:t>Be on the same page as your co-counselors, work together</a:t>
            </a:r>
          </a:p>
          <a:p>
            <a:pPr>
              <a:lnSpc>
                <a:spcPct val="90000"/>
              </a:lnSpc>
              <a:buFont typeface="Wingdings" panose="05000000000000000000" pitchFamily="2" charset="2"/>
              <a:buChar char="§"/>
            </a:pPr>
            <a:r>
              <a:rPr lang="en-US" dirty="0"/>
              <a:t>Be flexible</a:t>
            </a:r>
          </a:p>
          <a:p>
            <a:pPr>
              <a:lnSpc>
                <a:spcPct val="90000"/>
              </a:lnSpc>
              <a:buFont typeface="Wingdings" panose="05000000000000000000" pitchFamily="2" charset="2"/>
              <a:buChar char="§"/>
            </a:pPr>
            <a:r>
              <a:rPr lang="en-US" dirty="0"/>
              <a:t>Be willing to jump in and do whatever is necessary</a:t>
            </a:r>
          </a:p>
          <a:p>
            <a:pPr>
              <a:lnSpc>
                <a:spcPct val="90000"/>
              </a:lnSpc>
              <a:buFont typeface="Wingdings" panose="05000000000000000000" pitchFamily="2" charset="2"/>
              <a:buChar char="§"/>
            </a:pPr>
            <a:r>
              <a:rPr lang="en-US" b="1" dirty="0"/>
              <a:t>ASK if you have any questions, no question is a dumb question</a:t>
            </a:r>
          </a:p>
          <a:p>
            <a:pPr>
              <a:lnSpc>
                <a:spcPct val="90000"/>
              </a:lnSpc>
              <a:buFont typeface="Wingdings" panose="05000000000000000000" pitchFamily="2" charset="2"/>
              <a:buChar char="§"/>
            </a:pPr>
            <a:r>
              <a:rPr lang="en-US" dirty="0"/>
              <a:t>Model, Model, Model – Set that example</a:t>
            </a:r>
          </a:p>
          <a:p>
            <a:pPr>
              <a:lnSpc>
                <a:spcPct val="90000"/>
              </a:lnSpc>
              <a:buFont typeface="Wingdings" panose="05000000000000000000" pitchFamily="2" charset="2"/>
              <a:buChar char="§"/>
            </a:pPr>
            <a:r>
              <a:rPr lang="en-US" dirty="0"/>
              <a:t>Be aware of your body language</a:t>
            </a:r>
          </a:p>
          <a:p>
            <a:pPr>
              <a:lnSpc>
                <a:spcPct val="90000"/>
              </a:lnSpc>
              <a:buFont typeface="Wingdings" panose="05000000000000000000" pitchFamily="2" charset="2"/>
              <a:buChar char="§"/>
            </a:pPr>
            <a:r>
              <a:rPr lang="en-US" dirty="0"/>
              <a:t>Be on time</a:t>
            </a:r>
          </a:p>
          <a:p>
            <a:pPr marL="0" indent="0">
              <a:lnSpc>
                <a:spcPct val="90000"/>
              </a:lnSpc>
              <a:buNone/>
            </a:pPr>
            <a:endParaRPr lang="en-US" dirty="0"/>
          </a:p>
          <a:p>
            <a:pPr>
              <a:lnSpc>
                <a:spcPct val="90000"/>
              </a:lnSpc>
            </a:pPr>
            <a:endParaRPr lang="en-US" dirty="0"/>
          </a:p>
          <a:p>
            <a:pPr>
              <a:lnSpc>
                <a:spcPct val="90000"/>
              </a:lnSpc>
            </a:pPr>
            <a:endParaRPr lang="en-US" dirty="0"/>
          </a:p>
          <a:p>
            <a:pPr>
              <a:lnSpc>
                <a:spcPct val="90000"/>
              </a:lnSpc>
            </a:pPr>
            <a:endParaRPr lang="en-US" dirty="0"/>
          </a:p>
        </p:txBody>
      </p:sp>
      <p:pic>
        <p:nvPicPr>
          <p:cNvPr id="5" name="Graphic 4" descr="Open hand outline">
            <a:extLst>
              <a:ext uri="{FF2B5EF4-FFF2-40B4-BE49-F238E27FC236}">
                <a16:creationId xmlns:a16="http://schemas.microsoft.com/office/drawing/2014/main" id="{3C1A2413-1ACD-DADE-A665-E0E37BB55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98974" y="4189543"/>
            <a:ext cx="1653980" cy="1653980"/>
          </a:xfrm>
          <a:prstGeom prst="rect">
            <a:avLst/>
          </a:prstGeom>
        </p:spPr>
      </p:pic>
    </p:spTree>
    <p:extLst>
      <p:ext uri="{BB962C8B-B14F-4D97-AF65-F5344CB8AC3E}">
        <p14:creationId xmlns:p14="http://schemas.microsoft.com/office/powerpoint/2010/main" val="218666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8369643" y="1037967"/>
            <a:ext cx="3054091" cy="4709131"/>
          </a:xfrm>
        </p:spPr>
        <p:txBody>
          <a:bodyPr anchor="ctr">
            <a:normAutofit/>
          </a:bodyPr>
          <a:lstStyle/>
          <a:p>
            <a:r>
              <a:rPr lang="en-US" dirty="0">
                <a:solidFill>
                  <a:srgbClr val="FFFEFF"/>
                </a:solidFill>
              </a:rPr>
              <a:t>Professional Image</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681016" y="1646255"/>
            <a:ext cx="5351988" cy="4199240"/>
          </a:xfrm>
        </p:spPr>
        <p:txBody>
          <a:bodyPr>
            <a:normAutofit fontScale="77500" lnSpcReduction="20000"/>
          </a:bodyPr>
          <a:lstStyle/>
          <a:p>
            <a:pPr marL="0" indent="0" defTabSz="283464">
              <a:lnSpc>
                <a:spcPct val="90000"/>
              </a:lnSpc>
              <a:spcAft>
                <a:spcPts val="372"/>
              </a:spcAft>
              <a:buNone/>
            </a:pPr>
            <a:r>
              <a:rPr lang="en-US" sz="5100" b="1" kern="1200" dirty="0">
                <a:solidFill>
                  <a:schemeClr val="tx2"/>
                </a:solidFill>
                <a:latin typeface="+mn-lt"/>
                <a:ea typeface="+mn-ea"/>
                <a:cs typeface="+mn-cs"/>
              </a:rPr>
              <a:t>Is your…. </a:t>
            </a:r>
          </a:p>
          <a:p>
            <a:pPr marL="334080" indent="-457200" defTabSz="283464">
              <a:lnSpc>
                <a:spcPct val="90000"/>
              </a:lnSpc>
              <a:spcAft>
                <a:spcPts val="372"/>
              </a:spcAft>
              <a:buFont typeface="Wingdings" panose="05000000000000000000" pitchFamily="2" charset="2"/>
              <a:buChar char="§"/>
            </a:pPr>
            <a:r>
              <a:rPr lang="en-US" sz="2800" b="1" kern="1200" dirty="0">
                <a:solidFill>
                  <a:schemeClr val="tx2"/>
                </a:solidFill>
                <a:latin typeface="+mn-lt"/>
                <a:ea typeface="+mn-ea"/>
                <a:cs typeface="+mn-cs"/>
              </a:rPr>
              <a:t>Physical presence</a:t>
            </a:r>
          </a:p>
          <a:p>
            <a:pPr marL="463500" lvl="1" indent="-342900" defTabSz="283464">
              <a:lnSpc>
                <a:spcPct val="90000"/>
              </a:lnSpc>
              <a:spcAft>
                <a:spcPts val="372"/>
              </a:spcAft>
              <a:buFont typeface="Wingdings" panose="05000000000000000000" pitchFamily="2" charset="2"/>
              <a:buChar char="§"/>
            </a:pPr>
            <a:r>
              <a:rPr lang="en-US" sz="2300" kern="1200" dirty="0">
                <a:solidFill>
                  <a:schemeClr val="tx2"/>
                </a:solidFill>
                <a:latin typeface="+mn-lt"/>
                <a:ea typeface="+mn-ea"/>
                <a:cs typeface="+mn-cs"/>
              </a:rPr>
              <a:t>How others see you</a:t>
            </a:r>
          </a:p>
          <a:p>
            <a:pPr marL="334080" indent="-457200" defTabSz="283464">
              <a:lnSpc>
                <a:spcPct val="90000"/>
              </a:lnSpc>
              <a:spcAft>
                <a:spcPts val="372"/>
              </a:spcAft>
              <a:buFont typeface="Wingdings" panose="05000000000000000000" pitchFamily="2" charset="2"/>
              <a:buChar char="§"/>
            </a:pPr>
            <a:r>
              <a:rPr lang="en-US" sz="2800" b="1" kern="1200" dirty="0">
                <a:solidFill>
                  <a:schemeClr val="tx2"/>
                </a:solidFill>
                <a:latin typeface="+mn-lt"/>
                <a:ea typeface="+mn-ea"/>
                <a:cs typeface="+mn-cs"/>
              </a:rPr>
              <a:t>Interpersonal skills</a:t>
            </a:r>
          </a:p>
          <a:p>
            <a:pPr marL="463500" lvl="1" indent="-342900" defTabSz="283464">
              <a:lnSpc>
                <a:spcPct val="90000"/>
              </a:lnSpc>
              <a:spcAft>
                <a:spcPts val="372"/>
              </a:spcAft>
              <a:buFont typeface="Wingdings" panose="05000000000000000000" pitchFamily="2" charset="2"/>
              <a:buChar char="§"/>
            </a:pPr>
            <a:r>
              <a:rPr lang="en-US" sz="2300" kern="1200" dirty="0">
                <a:solidFill>
                  <a:schemeClr val="tx2"/>
                </a:solidFill>
                <a:latin typeface="+mn-lt"/>
                <a:ea typeface="+mn-ea"/>
                <a:cs typeface="+mn-cs"/>
              </a:rPr>
              <a:t>How you work with others</a:t>
            </a:r>
          </a:p>
          <a:p>
            <a:pPr marL="334080" indent="-457200" defTabSz="283464">
              <a:lnSpc>
                <a:spcPct val="90000"/>
              </a:lnSpc>
              <a:spcAft>
                <a:spcPts val="372"/>
              </a:spcAft>
              <a:buFont typeface="Wingdings" panose="05000000000000000000" pitchFamily="2" charset="2"/>
              <a:buChar char="§"/>
            </a:pPr>
            <a:r>
              <a:rPr lang="en-US" sz="2600" b="1" kern="1200" dirty="0">
                <a:solidFill>
                  <a:schemeClr val="tx2"/>
                </a:solidFill>
                <a:latin typeface="+mn-lt"/>
                <a:ea typeface="+mn-ea"/>
                <a:cs typeface="+mn-cs"/>
              </a:rPr>
              <a:t>Attitude</a:t>
            </a:r>
          </a:p>
          <a:p>
            <a:pPr marL="577800" lvl="1" indent="-457200" defTabSz="283464">
              <a:lnSpc>
                <a:spcPct val="90000"/>
              </a:lnSpc>
              <a:spcAft>
                <a:spcPts val="372"/>
              </a:spcAft>
              <a:buFont typeface="Wingdings" panose="05000000000000000000" pitchFamily="2" charset="2"/>
              <a:buChar char="§"/>
            </a:pPr>
            <a:r>
              <a:rPr lang="en-US" sz="2600" kern="1200" dirty="0">
                <a:solidFill>
                  <a:schemeClr val="tx2"/>
                </a:solidFill>
                <a:latin typeface="+mn-lt"/>
                <a:ea typeface="+mn-ea"/>
                <a:cs typeface="+mn-cs"/>
              </a:rPr>
              <a:t>All of the above combined – working with others and how others see you</a:t>
            </a:r>
          </a:p>
          <a:p>
            <a:pPr marL="334080" indent="-457200" defTabSz="283464">
              <a:lnSpc>
                <a:spcPct val="90000"/>
              </a:lnSpc>
              <a:spcAft>
                <a:spcPts val="372"/>
              </a:spcAft>
              <a:buFont typeface="Wingdings" panose="05000000000000000000" pitchFamily="2" charset="2"/>
              <a:buChar char="§"/>
            </a:pPr>
            <a:r>
              <a:rPr lang="en-US" sz="2800" b="1" kern="1200" dirty="0">
                <a:solidFill>
                  <a:schemeClr val="tx2"/>
                </a:solidFill>
                <a:latin typeface="+mn-lt"/>
                <a:ea typeface="+mn-ea"/>
                <a:cs typeface="+mn-cs"/>
              </a:rPr>
              <a:t>Attire</a:t>
            </a:r>
          </a:p>
          <a:p>
            <a:pPr marL="463500" lvl="1" indent="-342900" defTabSz="283464">
              <a:lnSpc>
                <a:spcPct val="90000"/>
              </a:lnSpc>
              <a:spcAft>
                <a:spcPts val="372"/>
              </a:spcAft>
              <a:buFont typeface="Wingdings" panose="05000000000000000000" pitchFamily="2" charset="2"/>
              <a:buChar char="§"/>
            </a:pPr>
            <a:r>
              <a:rPr lang="en-US" sz="2300" kern="1200" dirty="0">
                <a:solidFill>
                  <a:schemeClr val="tx2"/>
                </a:solidFill>
                <a:latin typeface="+mn-lt"/>
                <a:ea typeface="+mn-ea"/>
                <a:cs typeface="+mn-cs"/>
              </a:rPr>
              <a:t>Camp Shirt</a:t>
            </a:r>
          </a:p>
          <a:p>
            <a:pPr marL="334080" indent="-457200" defTabSz="283464">
              <a:lnSpc>
                <a:spcPct val="90000"/>
              </a:lnSpc>
              <a:spcAft>
                <a:spcPts val="372"/>
              </a:spcAft>
              <a:buFont typeface="Wingdings" panose="05000000000000000000" pitchFamily="2" charset="2"/>
              <a:buChar char="§"/>
            </a:pPr>
            <a:r>
              <a:rPr lang="en-US" sz="2800" b="1" kern="1200" dirty="0">
                <a:solidFill>
                  <a:schemeClr val="tx2"/>
                </a:solidFill>
                <a:latin typeface="+mn-lt"/>
                <a:ea typeface="+mn-ea"/>
                <a:cs typeface="+mn-cs"/>
              </a:rPr>
              <a:t>Approach</a:t>
            </a:r>
          </a:p>
          <a:p>
            <a:pPr marL="463500" lvl="1" indent="-342900" defTabSz="283464">
              <a:lnSpc>
                <a:spcPct val="90000"/>
              </a:lnSpc>
              <a:spcAft>
                <a:spcPts val="372"/>
              </a:spcAft>
              <a:buFont typeface="Wingdings" panose="05000000000000000000" pitchFamily="2" charset="2"/>
              <a:buChar char="§"/>
            </a:pPr>
            <a:r>
              <a:rPr lang="en-US" sz="2300" kern="1200" dirty="0">
                <a:solidFill>
                  <a:schemeClr val="tx2"/>
                </a:solidFill>
                <a:latin typeface="+mn-lt"/>
                <a:ea typeface="+mn-ea"/>
                <a:cs typeface="+mn-cs"/>
              </a:rPr>
              <a:t>Is someone comfortable approaching you?</a:t>
            </a:r>
          </a:p>
          <a:p>
            <a:pPr marL="0" indent="0" algn="ctr" defTabSz="283464">
              <a:lnSpc>
                <a:spcPct val="90000"/>
              </a:lnSpc>
              <a:spcAft>
                <a:spcPts val="372"/>
              </a:spcAft>
              <a:buNone/>
            </a:pPr>
            <a:endParaRPr lang="en-US" sz="1500" kern="1200" dirty="0">
              <a:solidFill>
                <a:schemeClr val="tx2"/>
              </a:solidFill>
              <a:latin typeface="+mn-lt"/>
              <a:ea typeface="+mn-ea"/>
              <a:cs typeface="+mn-cs"/>
            </a:endParaRPr>
          </a:p>
          <a:p>
            <a:pPr marL="0" indent="0" algn="ctr" defTabSz="283464">
              <a:lnSpc>
                <a:spcPct val="90000"/>
              </a:lnSpc>
              <a:spcAft>
                <a:spcPts val="372"/>
              </a:spcAft>
              <a:buNone/>
            </a:pPr>
            <a:endParaRPr lang="en-US" sz="1500" kern="1200" dirty="0">
              <a:solidFill>
                <a:schemeClr val="tx2"/>
              </a:solidFill>
              <a:latin typeface="+mn-lt"/>
              <a:ea typeface="+mn-ea"/>
              <a:cs typeface="+mn-cs"/>
            </a:endParaRPr>
          </a:p>
          <a:p>
            <a:pPr marL="189720" indent="-189720" defTabSz="283464">
              <a:lnSpc>
                <a:spcPct val="90000"/>
              </a:lnSpc>
              <a:spcAft>
                <a:spcPts val="372"/>
              </a:spcAft>
            </a:pPr>
            <a:endParaRPr lang="en-US" sz="1500" kern="1200" dirty="0">
              <a:solidFill>
                <a:schemeClr val="tx2"/>
              </a:solidFill>
              <a:latin typeface="+mn-lt"/>
              <a:ea typeface="+mn-ea"/>
              <a:cs typeface="+mn-cs"/>
            </a:endParaRPr>
          </a:p>
          <a:p>
            <a:pPr marL="189720" indent="-189720" defTabSz="283464">
              <a:lnSpc>
                <a:spcPct val="90000"/>
              </a:lnSpc>
              <a:spcAft>
                <a:spcPts val="372"/>
              </a:spcAft>
            </a:pPr>
            <a:endParaRPr lang="en-US" sz="1500" kern="1200" dirty="0">
              <a:solidFill>
                <a:schemeClr val="tx2"/>
              </a:solidFill>
              <a:latin typeface="+mn-lt"/>
              <a:ea typeface="+mn-ea"/>
              <a:cs typeface="+mn-cs"/>
            </a:endParaRPr>
          </a:p>
          <a:p>
            <a:pPr>
              <a:lnSpc>
                <a:spcPct val="90000"/>
              </a:lnSpc>
            </a:pPr>
            <a:endParaRPr lang="en-US" sz="1500" dirty="0"/>
          </a:p>
        </p:txBody>
      </p:sp>
      <p:sp>
        <p:nvSpPr>
          <p:cNvPr id="4" name="Title 1">
            <a:extLst>
              <a:ext uri="{FF2B5EF4-FFF2-40B4-BE49-F238E27FC236}">
                <a16:creationId xmlns:a16="http://schemas.microsoft.com/office/drawing/2014/main" id="{7B6F54E6-4F12-D0E6-7F1D-F831B2C24E26}"/>
              </a:ext>
            </a:extLst>
          </p:cNvPr>
          <p:cNvSpPr txBox="1">
            <a:spLocks/>
          </p:cNvSpPr>
          <p:nvPr/>
        </p:nvSpPr>
        <p:spPr>
          <a:xfrm>
            <a:off x="1055594" y="5529464"/>
            <a:ext cx="6335232" cy="82228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283464">
              <a:spcAft>
                <a:spcPts val="600"/>
              </a:spcAft>
            </a:pPr>
            <a:r>
              <a:rPr lang="en-US" sz="3200" b="1" kern="1200" dirty="0">
                <a:solidFill>
                  <a:schemeClr val="accent1"/>
                </a:solidFill>
              </a:rPr>
              <a:t>You Represent Camp Shriver</a:t>
            </a:r>
            <a:endParaRPr lang="en-US" sz="4800" b="1" dirty="0"/>
          </a:p>
        </p:txBody>
      </p:sp>
      <p:pic>
        <p:nvPicPr>
          <p:cNvPr id="8" name="Graphic 7" descr="Briefcase outline">
            <a:extLst>
              <a:ext uri="{FF2B5EF4-FFF2-40B4-BE49-F238E27FC236}">
                <a16:creationId xmlns:a16="http://schemas.microsoft.com/office/drawing/2014/main" id="{77AA1F8E-B919-41A2-D070-8227DAAB5D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59672" y="4118212"/>
            <a:ext cx="1819534" cy="1819534"/>
          </a:xfrm>
          <a:prstGeom prst="rect">
            <a:avLst/>
          </a:prstGeom>
        </p:spPr>
      </p:pic>
    </p:spTree>
    <p:extLst>
      <p:ext uri="{BB962C8B-B14F-4D97-AF65-F5344CB8AC3E}">
        <p14:creationId xmlns:p14="http://schemas.microsoft.com/office/powerpoint/2010/main" val="120725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8369643" y="1037967"/>
            <a:ext cx="3054091" cy="4709131"/>
          </a:xfrm>
        </p:spPr>
        <p:txBody>
          <a:bodyPr anchor="ctr">
            <a:normAutofit/>
          </a:bodyPr>
          <a:lstStyle/>
          <a:p>
            <a:r>
              <a:rPr lang="en-US" dirty="0">
                <a:solidFill>
                  <a:srgbClr val="FFFEFF"/>
                </a:solidFill>
              </a:rPr>
              <a:t>Who are our Customers?</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600333" y="2383340"/>
            <a:ext cx="5724446" cy="4007224"/>
          </a:xfrm>
        </p:spPr>
        <p:txBody>
          <a:bodyPr>
            <a:normAutofit fontScale="85000" lnSpcReduction="20000"/>
          </a:bodyPr>
          <a:lstStyle/>
          <a:p>
            <a:pPr marL="232740" indent="-342900" defTabSz="301752">
              <a:lnSpc>
                <a:spcPct val="90000"/>
              </a:lnSpc>
              <a:spcAft>
                <a:spcPts val="396"/>
              </a:spcAft>
              <a:buFont typeface="Wingdings" panose="05000000000000000000" pitchFamily="2" charset="2"/>
              <a:buChar char="§"/>
            </a:pPr>
            <a:r>
              <a:rPr lang="en-US" sz="2000" b="1" kern="1200" dirty="0">
                <a:solidFill>
                  <a:schemeClr val="tx2"/>
                </a:solidFill>
                <a:latin typeface="+mn-lt"/>
                <a:ea typeface="+mn-ea"/>
                <a:cs typeface="+mn-cs"/>
              </a:rPr>
              <a:t>We need to treat parents like customers</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Respect</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Even if they are complaining</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Let them have thei</a:t>
            </a:r>
            <a:r>
              <a:rPr lang="en-US" dirty="0"/>
              <a:t>r say/voice</a:t>
            </a:r>
            <a:endParaRPr lang="en-US" kern="1200" dirty="0">
              <a:solidFill>
                <a:schemeClr val="tx2"/>
              </a:solidFill>
              <a:latin typeface="+mn-lt"/>
              <a:ea typeface="+mn-ea"/>
              <a:cs typeface="+mn-cs"/>
            </a:endParaRPr>
          </a:p>
          <a:p>
            <a:pPr marL="232740" indent="-342900" defTabSz="301752">
              <a:lnSpc>
                <a:spcPct val="90000"/>
              </a:lnSpc>
              <a:spcAft>
                <a:spcPts val="396"/>
              </a:spcAft>
              <a:buFont typeface="Wingdings" panose="05000000000000000000" pitchFamily="2" charset="2"/>
              <a:buChar char="§"/>
            </a:pPr>
            <a:r>
              <a:rPr lang="en-US" sz="2000" b="1" kern="1200" dirty="0">
                <a:solidFill>
                  <a:schemeClr val="tx2"/>
                </a:solidFill>
                <a:latin typeface="+mn-lt"/>
                <a:ea typeface="+mn-ea"/>
                <a:cs typeface="+mn-cs"/>
              </a:rPr>
              <a:t>Greeting them, acknowledging them</a:t>
            </a:r>
          </a:p>
          <a:p>
            <a:pPr marL="232740" indent="-342900" defTabSz="301752">
              <a:lnSpc>
                <a:spcPct val="90000"/>
              </a:lnSpc>
              <a:spcAft>
                <a:spcPts val="396"/>
              </a:spcAft>
              <a:buFont typeface="Wingdings" panose="05000000000000000000" pitchFamily="2" charset="2"/>
              <a:buChar char="§"/>
            </a:pPr>
            <a:r>
              <a:rPr lang="en-US" sz="2000" b="1" kern="1200" dirty="0">
                <a:solidFill>
                  <a:schemeClr val="tx2"/>
                </a:solidFill>
                <a:latin typeface="+mn-lt"/>
                <a:ea typeface="+mn-ea"/>
                <a:cs typeface="+mn-cs"/>
              </a:rPr>
              <a:t>Listening to them </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Body language</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Eye contact</a:t>
            </a:r>
          </a:p>
          <a:p>
            <a:pPr marL="232740" indent="-342900" defTabSz="301752">
              <a:lnSpc>
                <a:spcPct val="90000"/>
              </a:lnSpc>
              <a:spcAft>
                <a:spcPts val="396"/>
              </a:spcAft>
              <a:buFont typeface="Wingdings" panose="05000000000000000000" pitchFamily="2" charset="2"/>
              <a:buChar char="§"/>
            </a:pPr>
            <a:r>
              <a:rPr lang="en-US" sz="2000" b="1" kern="1200" dirty="0">
                <a:solidFill>
                  <a:schemeClr val="tx2"/>
                </a:solidFill>
                <a:latin typeface="+mn-lt"/>
                <a:ea typeface="+mn-ea"/>
                <a:cs typeface="+mn-cs"/>
              </a:rPr>
              <a:t>You’re their first impression and their last</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Bus monitors and riders, you are the first thing parents see in the morning and the last in the afternoon, your attitude will make a difference</a:t>
            </a:r>
          </a:p>
          <a:p>
            <a:pPr marL="232740" indent="-342900" defTabSz="301752">
              <a:lnSpc>
                <a:spcPct val="90000"/>
              </a:lnSpc>
              <a:spcAft>
                <a:spcPts val="396"/>
              </a:spcAft>
              <a:buFont typeface="Wingdings" panose="05000000000000000000" pitchFamily="2" charset="2"/>
              <a:buChar char="§"/>
            </a:pPr>
            <a:r>
              <a:rPr lang="en-US" sz="2000" b="1" kern="1200" dirty="0">
                <a:solidFill>
                  <a:schemeClr val="tx2"/>
                </a:solidFill>
                <a:latin typeface="+mn-lt"/>
                <a:ea typeface="+mn-ea"/>
                <a:cs typeface="+mn-cs"/>
              </a:rPr>
              <a:t>Questions</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Answer their questions if you’re sure of the answer</a:t>
            </a:r>
          </a:p>
          <a:p>
            <a:pPr marL="431550" lvl="1" indent="-285750" defTabSz="301752">
              <a:lnSpc>
                <a:spcPct val="90000"/>
              </a:lnSpc>
              <a:spcAft>
                <a:spcPts val="396"/>
              </a:spcAft>
              <a:buFont typeface="Wingdings" panose="05000000000000000000" pitchFamily="2" charset="2"/>
              <a:buChar char="§"/>
            </a:pPr>
            <a:r>
              <a:rPr lang="en-US" kern="1200" dirty="0">
                <a:solidFill>
                  <a:schemeClr val="tx2"/>
                </a:solidFill>
                <a:latin typeface="+mn-lt"/>
                <a:ea typeface="+mn-ea"/>
                <a:cs typeface="+mn-cs"/>
              </a:rPr>
              <a:t>Tell them you’ll find out if you are not sure, it is ok to say “I do not know, but I’ll get back to you.”</a:t>
            </a:r>
          </a:p>
          <a:p>
            <a:pPr marL="0" indent="0" algn="ctr" defTabSz="301752">
              <a:lnSpc>
                <a:spcPct val="90000"/>
              </a:lnSpc>
              <a:spcAft>
                <a:spcPts val="396"/>
              </a:spcAft>
              <a:buNone/>
            </a:pPr>
            <a:endParaRPr lang="en-US" sz="1188" kern="1200" dirty="0">
              <a:solidFill>
                <a:schemeClr val="tx2"/>
              </a:solidFill>
              <a:latin typeface="+mn-lt"/>
              <a:ea typeface="+mn-ea"/>
              <a:cs typeface="+mn-cs"/>
            </a:endParaRPr>
          </a:p>
          <a:p>
            <a:pPr marL="0" indent="0" algn="ctr" defTabSz="301752">
              <a:lnSpc>
                <a:spcPct val="90000"/>
              </a:lnSpc>
              <a:spcAft>
                <a:spcPts val="396"/>
              </a:spcAft>
              <a:buNone/>
            </a:pPr>
            <a:endParaRPr lang="en-US" sz="1188" kern="1200" dirty="0">
              <a:solidFill>
                <a:schemeClr val="tx2"/>
              </a:solidFill>
              <a:latin typeface="+mn-lt"/>
              <a:ea typeface="+mn-ea"/>
              <a:cs typeface="+mn-cs"/>
            </a:endParaRPr>
          </a:p>
          <a:p>
            <a:pPr marL="201960" indent="-201960" defTabSz="301752">
              <a:lnSpc>
                <a:spcPct val="90000"/>
              </a:lnSpc>
              <a:spcAft>
                <a:spcPts val="396"/>
              </a:spcAft>
            </a:pPr>
            <a:endParaRPr lang="en-US" sz="1188" kern="1200" dirty="0">
              <a:solidFill>
                <a:schemeClr val="tx2"/>
              </a:solidFill>
              <a:latin typeface="+mn-lt"/>
              <a:ea typeface="+mn-ea"/>
              <a:cs typeface="+mn-cs"/>
            </a:endParaRPr>
          </a:p>
          <a:p>
            <a:pPr marL="201960" indent="-201960" defTabSz="301752">
              <a:lnSpc>
                <a:spcPct val="90000"/>
              </a:lnSpc>
              <a:spcAft>
                <a:spcPts val="396"/>
              </a:spcAft>
            </a:pPr>
            <a:endParaRPr lang="en-US" sz="1188" kern="1200" dirty="0">
              <a:solidFill>
                <a:schemeClr val="tx2"/>
              </a:solidFill>
              <a:latin typeface="+mn-lt"/>
              <a:ea typeface="+mn-ea"/>
              <a:cs typeface="+mn-cs"/>
            </a:endParaRPr>
          </a:p>
          <a:p>
            <a:pPr>
              <a:lnSpc>
                <a:spcPct val="90000"/>
              </a:lnSpc>
            </a:pPr>
            <a:endParaRPr lang="en-US" dirty="0"/>
          </a:p>
        </p:txBody>
      </p:sp>
      <p:sp>
        <p:nvSpPr>
          <p:cNvPr id="4" name="Title 1">
            <a:extLst>
              <a:ext uri="{FF2B5EF4-FFF2-40B4-BE49-F238E27FC236}">
                <a16:creationId xmlns:a16="http://schemas.microsoft.com/office/drawing/2014/main" id="{7B6F54E6-4F12-D0E6-7F1D-F831B2C24E26}"/>
              </a:ext>
            </a:extLst>
          </p:cNvPr>
          <p:cNvSpPr txBox="1">
            <a:spLocks/>
          </p:cNvSpPr>
          <p:nvPr/>
        </p:nvSpPr>
        <p:spPr>
          <a:xfrm>
            <a:off x="1250577" y="5950810"/>
            <a:ext cx="6893285" cy="8795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01752">
              <a:spcAft>
                <a:spcPts val="600"/>
              </a:spcAft>
            </a:pPr>
            <a:r>
              <a:rPr lang="en-US" sz="3200" b="1" kern="1200" dirty="0">
                <a:solidFill>
                  <a:schemeClr val="accent1"/>
                </a:solidFill>
                <a:latin typeface="+mj-lt"/>
                <a:ea typeface="+mj-ea"/>
                <a:cs typeface="+mj-cs"/>
              </a:rPr>
              <a:t>Our version of Customer Service</a:t>
            </a:r>
            <a:endParaRPr lang="en-US" sz="4800" b="1" dirty="0"/>
          </a:p>
        </p:txBody>
      </p:sp>
      <p:sp>
        <p:nvSpPr>
          <p:cNvPr id="7" name="Title 1">
            <a:extLst>
              <a:ext uri="{FF2B5EF4-FFF2-40B4-BE49-F238E27FC236}">
                <a16:creationId xmlns:a16="http://schemas.microsoft.com/office/drawing/2014/main" id="{F072A95D-7E35-C92B-E598-0CCE386B3260}"/>
              </a:ext>
            </a:extLst>
          </p:cNvPr>
          <p:cNvSpPr txBox="1">
            <a:spLocks/>
          </p:cNvSpPr>
          <p:nvPr/>
        </p:nvSpPr>
        <p:spPr>
          <a:xfrm>
            <a:off x="508747" y="852134"/>
            <a:ext cx="6893285" cy="8795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01752">
              <a:spcAft>
                <a:spcPts val="600"/>
              </a:spcAft>
            </a:pPr>
            <a:r>
              <a:rPr lang="en-US" sz="3200" b="1" dirty="0"/>
              <a:t>Our Campers and their Parents</a:t>
            </a:r>
            <a:endParaRPr lang="en-US" sz="4800" b="1" dirty="0"/>
          </a:p>
        </p:txBody>
      </p:sp>
    </p:spTree>
    <p:extLst>
      <p:ext uri="{BB962C8B-B14F-4D97-AF65-F5344CB8AC3E}">
        <p14:creationId xmlns:p14="http://schemas.microsoft.com/office/powerpoint/2010/main" val="187758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8369643" y="1037967"/>
            <a:ext cx="3054091" cy="4709131"/>
          </a:xfrm>
        </p:spPr>
        <p:txBody>
          <a:bodyPr anchor="ctr">
            <a:normAutofit/>
          </a:bodyPr>
          <a:lstStyle/>
          <a:p>
            <a:r>
              <a:rPr lang="en-US" dirty="0">
                <a:solidFill>
                  <a:srgbClr val="FFFEFF"/>
                </a:solidFill>
              </a:rPr>
              <a:t>We want to send everyone home each day better than the way we got them!</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600333" y="2383340"/>
            <a:ext cx="5724446" cy="4007224"/>
          </a:xfrm>
        </p:spPr>
        <p:txBody>
          <a:bodyPr>
            <a:normAutofit fontScale="92500" lnSpcReduction="10000"/>
          </a:bodyPr>
          <a:lstStyle/>
          <a:p>
            <a:pPr>
              <a:buFont typeface="Wingdings" panose="05000000000000000000" pitchFamily="2" charset="2"/>
              <a:buChar char="§"/>
            </a:pPr>
            <a:r>
              <a:rPr lang="en-US" b="1" dirty="0"/>
              <a:t>Awareness of surroundings</a:t>
            </a:r>
          </a:p>
          <a:p>
            <a:pPr lvl="1">
              <a:buFont typeface="Wingdings" panose="05000000000000000000" pitchFamily="2" charset="2"/>
              <a:buChar char="§"/>
            </a:pPr>
            <a:r>
              <a:rPr lang="en-US" dirty="0"/>
              <a:t>Campus – cars, other people</a:t>
            </a:r>
          </a:p>
          <a:p>
            <a:pPr lvl="1">
              <a:buFont typeface="Wingdings" panose="05000000000000000000" pitchFamily="2" charset="2"/>
              <a:buChar char="§"/>
            </a:pPr>
            <a:r>
              <a:rPr lang="en-US" dirty="0"/>
              <a:t>Wildlife</a:t>
            </a:r>
          </a:p>
          <a:p>
            <a:pPr lvl="1">
              <a:buFont typeface="Wingdings" panose="05000000000000000000" pitchFamily="2" charset="2"/>
              <a:buChar char="§"/>
            </a:pPr>
            <a:r>
              <a:rPr lang="en-US" dirty="0"/>
              <a:t>Actions</a:t>
            </a:r>
          </a:p>
          <a:p>
            <a:pPr>
              <a:buFont typeface="Wingdings" panose="05000000000000000000" pitchFamily="2" charset="2"/>
              <a:buChar char="§"/>
            </a:pPr>
            <a:r>
              <a:rPr lang="en-US" b="1" dirty="0"/>
              <a:t>Health</a:t>
            </a:r>
          </a:p>
          <a:p>
            <a:pPr lvl="1">
              <a:buFont typeface="Wingdings" panose="05000000000000000000" pitchFamily="2" charset="2"/>
              <a:buChar char="§"/>
            </a:pPr>
            <a:r>
              <a:rPr lang="en-US" dirty="0"/>
              <a:t>Many health issues at camp (Type 1 Diabetes, Clotting disorders, Sickle Cell, Neurological Impairments, Food Allergies, </a:t>
            </a:r>
          </a:p>
          <a:p>
            <a:pPr lvl="1">
              <a:buFont typeface="Wingdings" panose="05000000000000000000" pitchFamily="2" charset="2"/>
              <a:buChar char="§"/>
            </a:pPr>
            <a:r>
              <a:rPr lang="en-US" dirty="0"/>
              <a:t>Alert a nurse if you suspect a problem</a:t>
            </a:r>
          </a:p>
          <a:p>
            <a:pPr lvl="1">
              <a:buFont typeface="Wingdings" panose="05000000000000000000" pitchFamily="2" charset="2"/>
              <a:buChar char="§"/>
            </a:pPr>
            <a:r>
              <a:rPr lang="en-US" dirty="0"/>
              <a:t>Sun burns or over heating</a:t>
            </a:r>
          </a:p>
          <a:p>
            <a:pPr>
              <a:buFont typeface="Wingdings" panose="05000000000000000000" pitchFamily="2" charset="2"/>
              <a:buChar char="§"/>
            </a:pPr>
            <a:r>
              <a:rPr lang="en-US" b="1" dirty="0"/>
              <a:t>Safety of campers with each other</a:t>
            </a:r>
          </a:p>
          <a:p>
            <a:pPr lvl="1">
              <a:buFont typeface="Wingdings" panose="05000000000000000000" pitchFamily="2" charset="2"/>
              <a:buChar char="§"/>
            </a:pPr>
            <a:r>
              <a:rPr lang="en-US" dirty="0"/>
              <a:t>Hands to self</a:t>
            </a:r>
          </a:p>
          <a:p>
            <a:pPr lvl="1">
              <a:buFont typeface="Wingdings" panose="05000000000000000000" pitchFamily="2" charset="2"/>
              <a:buChar char="§"/>
            </a:pPr>
            <a:r>
              <a:rPr lang="en-US" dirty="0"/>
              <a:t>No fighting</a:t>
            </a:r>
          </a:p>
          <a:p>
            <a:pPr marL="0" indent="0" algn="ctr" defTabSz="301752">
              <a:lnSpc>
                <a:spcPct val="90000"/>
              </a:lnSpc>
              <a:spcAft>
                <a:spcPts val="396"/>
              </a:spcAft>
              <a:buNone/>
            </a:pPr>
            <a:endParaRPr lang="en-US" sz="1188" kern="1200" dirty="0">
              <a:solidFill>
                <a:schemeClr val="tx2"/>
              </a:solidFill>
              <a:latin typeface="+mn-lt"/>
              <a:ea typeface="+mn-ea"/>
              <a:cs typeface="+mn-cs"/>
            </a:endParaRPr>
          </a:p>
          <a:p>
            <a:pPr marL="0" indent="0" algn="ctr" defTabSz="301752">
              <a:lnSpc>
                <a:spcPct val="90000"/>
              </a:lnSpc>
              <a:spcAft>
                <a:spcPts val="396"/>
              </a:spcAft>
              <a:buNone/>
            </a:pPr>
            <a:endParaRPr lang="en-US" sz="1188" kern="1200" dirty="0">
              <a:solidFill>
                <a:schemeClr val="tx2"/>
              </a:solidFill>
              <a:latin typeface="+mn-lt"/>
              <a:ea typeface="+mn-ea"/>
              <a:cs typeface="+mn-cs"/>
            </a:endParaRPr>
          </a:p>
          <a:p>
            <a:pPr marL="201960" indent="-201960" defTabSz="301752">
              <a:lnSpc>
                <a:spcPct val="90000"/>
              </a:lnSpc>
              <a:spcAft>
                <a:spcPts val="396"/>
              </a:spcAft>
            </a:pPr>
            <a:endParaRPr lang="en-US" sz="1188" kern="1200" dirty="0">
              <a:solidFill>
                <a:schemeClr val="tx2"/>
              </a:solidFill>
              <a:latin typeface="+mn-lt"/>
              <a:ea typeface="+mn-ea"/>
              <a:cs typeface="+mn-cs"/>
            </a:endParaRPr>
          </a:p>
          <a:p>
            <a:pPr marL="201960" indent="-201960" defTabSz="301752">
              <a:lnSpc>
                <a:spcPct val="90000"/>
              </a:lnSpc>
              <a:spcAft>
                <a:spcPts val="396"/>
              </a:spcAft>
            </a:pPr>
            <a:endParaRPr lang="en-US" sz="1188" kern="1200" dirty="0">
              <a:solidFill>
                <a:schemeClr val="tx2"/>
              </a:solidFill>
              <a:latin typeface="+mn-lt"/>
              <a:ea typeface="+mn-ea"/>
              <a:cs typeface="+mn-cs"/>
            </a:endParaRPr>
          </a:p>
          <a:p>
            <a:pPr>
              <a:lnSpc>
                <a:spcPct val="90000"/>
              </a:lnSpc>
            </a:pPr>
            <a:endParaRPr lang="en-US" dirty="0"/>
          </a:p>
        </p:txBody>
      </p:sp>
      <p:sp>
        <p:nvSpPr>
          <p:cNvPr id="4" name="Title 1">
            <a:extLst>
              <a:ext uri="{FF2B5EF4-FFF2-40B4-BE49-F238E27FC236}">
                <a16:creationId xmlns:a16="http://schemas.microsoft.com/office/drawing/2014/main" id="{7B6F54E6-4F12-D0E6-7F1D-F831B2C24E26}"/>
              </a:ext>
            </a:extLst>
          </p:cNvPr>
          <p:cNvSpPr txBox="1">
            <a:spLocks/>
          </p:cNvSpPr>
          <p:nvPr/>
        </p:nvSpPr>
        <p:spPr>
          <a:xfrm>
            <a:off x="1250577" y="5950810"/>
            <a:ext cx="6893285" cy="8795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01752">
              <a:spcAft>
                <a:spcPts val="600"/>
              </a:spcAft>
            </a:pPr>
            <a:endParaRPr lang="en-US" sz="4800" b="1" dirty="0"/>
          </a:p>
        </p:txBody>
      </p:sp>
      <p:sp>
        <p:nvSpPr>
          <p:cNvPr id="7" name="Title 1">
            <a:extLst>
              <a:ext uri="{FF2B5EF4-FFF2-40B4-BE49-F238E27FC236}">
                <a16:creationId xmlns:a16="http://schemas.microsoft.com/office/drawing/2014/main" id="{F072A95D-7E35-C92B-E598-0CCE386B3260}"/>
              </a:ext>
            </a:extLst>
          </p:cNvPr>
          <p:cNvSpPr txBox="1">
            <a:spLocks/>
          </p:cNvSpPr>
          <p:nvPr/>
        </p:nvSpPr>
        <p:spPr>
          <a:xfrm>
            <a:off x="508747" y="852134"/>
            <a:ext cx="6893285" cy="8795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01752">
              <a:spcAft>
                <a:spcPts val="600"/>
              </a:spcAft>
            </a:pPr>
            <a:r>
              <a:rPr lang="en-US" sz="3200" b="1" dirty="0"/>
              <a:t>Safety Awareness</a:t>
            </a:r>
            <a:endParaRPr lang="en-US" sz="4800" b="1" dirty="0"/>
          </a:p>
        </p:txBody>
      </p:sp>
      <p:pic>
        <p:nvPicPr>
          <p:cNvPr id="6" name="Graphic 5" descr="Construction worker female outline">
            <a:extLst>
              <a:ext uri="{FF2B5EF4-FFF2-40B4-BE49-F238E27FC236}">
                <a16:creationId xmlns:a16="http://schemas.microsoft.com/office/drawing/2014/main" id="{E6B7051F-4CB2-750E-2CFA-46BEF79F65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50254" y="4855420"/>
            <a:ext cx="1111555" cy="1111555"/>
          </a:xfrm>
          <a:prstGeom prst="rect">
            <a:avLst/>
          </a:prstGeom>
        </p:spPr>
      </p:pic>
    </p:spTree>
    <p:extLst>
      <p:ext uri="{BB962C8B-B14F-4D97-AF65-F5344CB8AC3E}">
        <p14:creationId xmlns:p14="http://schemas.microsoft.com/office/powerpoint/2010/main" val="413387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6F67105-DF39-A3B6-D8D4-6450E3CCD43F}"/>
              </a:ext>
            </a:extLst>
          </p:cNvPr>
          <p:cNvSpPr>
            <a:spLocks noGrp="1"/>
          </p:cNvSpPr>
          <p:nvPr>
            <p:ph type="title"/>
          </p:nvPr>
        </p:nvSpPr>
        <p:spPr>
          <a:xfrm>
            <a:off x="8369643" y="1037967"/>
            <a:ext cx="3054091" cy="4709131"/>
          </a:xfrm>
        </p:spPr>
        <p:txBody>
          <a:bodyPr anchor="ctr">
            <a:normAutofit/>
          </a:bodyPr>
          <a:lstStyle/>
          <a:p>
            <a:r>
              <a:rPr lang="en-US" dirty="0">
                <a:solidFill>
                  <a:srgbClr val="FFFEFF"/>
                </a:solidFill>
              </a:rPr>
              <a:t>Rules for camper physical contact….</a:t>
            </a:r>
          </a:p>
        </p:txBody>
      </p:sp>
      <p:graphicFrame>
        <p:nvGraphicFramePr>
          <p:cNvPr id="17" name="Content Placeholder 2">
            <a:extLst>
              <a:ext uri="{FF2B5EF4-FFF2-40B4-BE49-F238E27FC236}">
                <a16:creationId xmlns:a16="http://schemas.microsoft.com/office/drawing/2014/main" id="{9D3A973D-0317-9864-D072-9D1F4E8D2AC1}"/>
              </a:ext>
            </a:extLst>
          </p:cNvPr>
          <p:cNvGraphicFramePr>
            <a:graphicFrameLocks noGrp="1"/>
          </p:cNvGraphicFramePr>
          <p:nvPr>
            <p:ph idx="1"/>
            <p:extLst>
              <p:ext uri="{D42A27DB-BD31-4B8C-83A1-F6EECF244321}">
                <p14:modId xmlns:p14="http://schemas.microsoft.com/office/powerpoint/2010/main" val="1080784902"/>
              </p:ext>
            </p:extLst>
          </p:nvPr>
        </p:nvGraphicFramePr>
        <p:xfrm>
          <a:off x="643669" y="1074434"/>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Cheers with solid fill">
            <a:extLst>
              <a:ext uri="{FF2B5EF4-FFF2-40B4-BE49-F238E27FC236}">
                <a16:creationId xmlns:a16="http://schemas.microsoft.com/office/drawing/2014/main" id="{CC5BDED1-6735-B233-C46A-402BE2EEF8D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50973" y="4502309"/>
            <a:ext cx="1478507" cy="1478507"/>
          </a:xfrm>
          <a:prstGeom prst="rect">
            <a:avLst/>
          </a:prstGeom>
        </p:spPr>
      </p:pic>
    </p:spTree>
    <p:extLst>
      <p:ext uri="{BB962C8B-B14F-4D97-AF65-F5344CB8AC3E}">
        <p14:creationId xmlns:p14="http://schemas.microsoft.com/office/powerpoint/2010/main" val="28202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graphicEl>
                                              <a:dgm id="{72925535-E1DD-4778-93E3-C834BF9FBB9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graphicEl>
                                              <a:dgm id="{BED63614-64C5-43AC-B401-5091391EBC0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graphicEl>
                                              <a:dgm id="{519CDCD6-712C-4673-B3EC-1E48E55F8C8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graphicEl>
                                              <a:dgm id="{4B332C4A-6F95-4AE8-8125-E98CF626B55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graphicEl>
                                              <a:dgm id="{66B25B60-85CD-40FF-9CF3-92C956BE0E6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graphicEl>
                                              <a:dgm id="{B6AFD9FD-909C-4B51-B69E-8B2AB42545B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graphicEl>
                                              <a:dgm id="{6354407A-F9C6-4F06-AFD3-3FFE5A8F348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graphicEl>
                                              <a:dgm id="{F64E2150-8105-4141-8382-47C2FDE3A09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graphicEl>
                                              <a:dgm id="{BF8A4356-3332-4B2F-964C-2A785C5F32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581192" y="702156"/>
            <a:ext cx="11029616" cy="1013800"/>
          </a:xfrm>
        </p:spPr>
        <p:txBody>
          <a:bodyPr>
            <a:normAutofit/>
          </a:bodyPr>
          <a:lstStyle/>
          <a:p>
            <a:r>
              <a:rPr lang="en-US" dirty="0">
                <a:solidFill>
                  <a:srgbClr val="FFFEFF"/>
                </a:solidFill>
              </a:rPr>
              <a:t>For your safety and theirs</a:t>
            </a:r>
          </a:p>
        </p:txBody>
      </p:sp>
      <p:graphicFrame>
        <p:nvGraphicFramePr>
          <p:cNvPr id="5" name="Content Placeholder 2">
            <a:extLst>
              <a:ext uri="{FF2B5EF4-FFF2-40B4-BE49-F238E27FC236}">
                <a16:creationId xmlns:a16="http://schemas.microsoft.com/office/drawing/2014/main" id="{C594CB1B-9642-2BFA-5A87-37FDC5DA3E77}"/>
              </a:ext>
            </a:extLst>
          </p:cNvPr>
          <p:cNvGraphicFramePr>
            <a:graphicFrameLocks noGrp="1"/>
          </p:cNvGraphicFramePr>
          <p:nvPr>
            <p:ph idx="1"/>
            <p:extLst>
              <p:ext uri="{D42A27DB-BD31-4B8C-83A1-F6EECF244321}">
                <p14:modId xmlns:p14="http://schemas.microsoft.com/office/powerpoint/2010/main" val="2776849991"/>
              </p:ext>
            </p:extLst>
          </p:nvPr>
        </p:nvGraphicFramePr>
        <p:xfrm>
          <a:off x="527237" y="1871942"/>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7F96D180-B797-EB1B-228C-A73F54740C55}"/>
              </a:ext>
            </a:extLst>
          </p:cNvPr>
          <p:cNvSpPr txBox="1"/>
          <p:nvPr/>
        </p:nvSpPr>
        <p:spPr>
          <a:xfrm>
            <a:off x="916003" y="5831790"/>
            <a:ext cx="9981640" cy="800219"/>
          </a:xfrm>
          <a:prstGeom prst="rect">
            <a:avLst/>
          </a:prstGeom>
          <a:solidFill>
            <a:srgbClr val="002060"/>
          </a:solidFill>
        </p:spPr>
        <p:txBody>
          <a:bodyPr wrap="square" rtlCol="0" anchor="ctr" anchorCtr="0">
            <a:spAutoFit/>
          </a:bodyPr>
          <a:lstStyle/>
          <a:p>
            <a:pPr algn="ctr"/>
            <a:r>
              <a:rPr lang="en-US" sz="2800" dirty="0">
                <a:solidFill>
                  <a:schemeClr val="bg1"/>
                </a:solidFill>
              </a:rPr>
              <a:t>If you doubt it, don’t do it. Err on the side of caution.</a:t>
            </a:r>
          </a:p>
          <a:p>
            <a:pPr algn="ctr"/>
            <a:endParaRPr lang="en-US" dirty="0">
              <a:solidFill>
                <a:schemeClr val="bg1"/>
              </a:solidFill>
            </a:endParaRPr>
          </a:p>
        </p:txBody>
      </p:sp>
    </p:spTree>
    <p:extLst>
      <p:ext uri="{BB962C8B-B14F-4D97-AF65-F5344CB8AC3E}">
        <p14:creationId xmlns:p14="http://schemas.microsoft.com/office/powerpoint/2010/main" val="40991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DF4AA4D-E2B4-4D40-B467-715881AD872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3D27251B-68DF-48A3-A64A-84F6FBFB2D4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F2A4C7AB-5E23-4AA1-91A5-DBEC01314FA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7043ACB9-D3E9-4B48-8571-EE85FC4ED6C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5AC48E4-F32D-4304-9130-2E5C8007B3A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FD50495A-A23F-4AD4-90E4-B3E3CA99D96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9A711010-AA6F-401D-89C9-7CB84FA4196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445E6E36-B166-49BC-9FCC-388094C27FDC}"/>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F6ADAC-9DBF-3150-8702-29473C9E4BE3}"/>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Bullying</a:t>
            </a:r>
          </a:p>
        </p:txBody>
      </p:sp>
      <p:sp>
        <p:nvSpPr>
          <p:cNvPr id="3" name="Content Placeholder 2">
            <a:extLst>
              <a:ext uri="{FF2B5EF4-FFF2-40B4-BE49-F238E27FC236}">
                <a16:creationId xmlns:a16="http://schemas.microsoft.com/office/drawing/2014/main" id="{D4D15F4B-A5B7-AA24-6066-1B97E5EABA8A}"/>
              </a:ext>
            </a:extLst>
          </p:cNvPr>
          <p:cNvSpPr>
            <a:spLocks noGrp="1"/>
          </p:cNvSpPr>
          <p:nvPr>
            <p:ph idx="1"/>
          </p:nvPr>
        </p:nvSpPr>
        <p:spPr>
          <a:xfrm>
            <a:off x="5124664" y="2019111"/>
            <a:ext cx="6108179" cy="5386624"/>
          </a:xfrm>
        </p:spPr>
        <p:txBody>
          <a:bodyPr anchor="ctr">
            <a:normAutofit lnSpcReduction="10000"/>
          </a:bodyPr>
          <a:lstStyle/>
          <a:p>
            <a:pPr>
              <a:buFont typeface="Wingdings" panose="05000000000000000000" pitchFamily="2" charset="2"/>
              <a:buChar char="§"/>
            </a:pPr>
            <a:r>
              <a:rPr lang="en-US" sz="2200" dirty="0"/>
              <a:t>Bullying hurts and needs to be addressed</a:t>
            </a:r>
          </a:p>
          <a:p>
            <a:pPr>
              <a:buFont typeface="Wingdings" panose="05000000000000000000" pitchFamily="2" charset="2"/>
              <a:buChar char="§"/>
            </a:pPr>
            <a:r>
              <a:rPr lang="en-US" sz="2200" dirty="0"/>
              <a:t>Bullying can escalate very quickly</a:t>
            </a:r>
          </a:p>
          <a:p>
            <a:pPr>
              <a:buFont typeface="Wingdings" panose="05000000000000000000" pitchFamily="2" charset="2"/>
              <a:buChar char="§"/>
            </a:pPr>
            <a:r>
              <a:rPr lang="en-US" sz="2200" dirty="0"/>
              <a:t>We take it seriously at camp and have </a:t>
            </a:r>
            <a:r>
              <a:rPr lang="en-US" sz="2200" dirty="0">
                <a:solidFill>
                  <a:srgbClr val="FF0000"/>
                </a:solidFill>
              </a:rPr>
              <a:t>zero tolerance</a:t>
            </a:r>
          </a:p>
          <a:p>
            <a:pPr>
              <a:buFont typeface="Wingdings" panose="05000000000000000000" pitchFamily="2" charset="2"/>
              <a:buChar char="§"/>
            </a:pPr>
            <a:r>
              <a:rPr lang="en-US" sz="2200" dirty="0"/>
              <a:t>DEFINITION</a:t>
            </a:r>
          </a:p>
          <a:p>
            <a:pPr lvl="1">
              <a:buFont typeface="Wingdings" panose="05000000000000000000" pitchFamily="2" charset="2"/>
              <a:buChar char="§"/>
            </a:pPr>
            <a:r>
              <a:rPr lang="en-US" sz="2000" b="0" i="0" dirty="0">
                <a:effectLst/>
                <a:latin typeface="Roboto" panose="02000000000000000000" pitchFamily="2" charset="0"/>
              </a:rPr>
              <a:t>Bullying is </a:t>
            </a:r>
            <a:r>
              <a:rPr lang="en-US" sz="2000" b="1" i="0" dirty="0">
                <a:effectLst/>
                <a:latin typeface="Roboto" panose="02000000000000000000" pitchFamily="2" charset="0"/>
              </a:rPr>
              <a:t>a form of aggressive behavior in which someone intentionally and repeatedly causes another person injury or discomfort</a:t>
            </a:r>
            <a:r>
              <a:rPr lang="en-US" sz="2000" b="0" i="0" dirty="0">
                <a:effectLst/>
                <a:latin typeface="Roboto" panose="02000000000000000000" pitchFamily="2" charset="0"/>
              </a:rPr>
              <a:t>.</a:t>
            </a:r>
          </a:p>
          <a:p>
            <a:pPr>
              <a:buFont typeface="Wingdings" panose="05000000000000000000" pitchFamily="2" charset="2"/>
              <a:buChar char="§"/>
            </a:pPr>
            <a:r>
              <a:rPr lang="en-US" sz="2200" dirty="0">
                <a:latin typeface="+mj-lt"/>
              </a:rPr>
              <a:t>Never assume campers will figure it out on their own</a:t>
            </a:r>
          </a:p>
          <a:p>
            <a:pPr>
              <a:buFont typeface="Wingdings" panose="05000000000000000000" pitchFamily="2" charset="2"/>
              <a:buChar char="§"/>
            </a:pPr>
            <a:r>
              <a:rPr lang="en-US" sz="2200" dirty="0">
                <a:latin typeface="+mj-lt"/>
              </a:rPr>
              <a:t>You need to be prepared to recognize bullying, intervene and stop it, as well as seek help from others</a:t>
            </a:r>
          </a:p>
          <a:p>
            <a:pPr>
              <a:buFont typeface="Wingdings" panose="05000000000000000000" pitchFamily="2" charset="2"/>
              <a:buChar char="§"/>
            </a:pPr>
            <a:r>
              <a:rPr lang="en-US" sz="2200" dirty="0">
                <a:solidFill>
                  <a:srgbClr val="4D5156"/>
                </a:solidFill>
                <a:latin typeface="+mj-lt"/>
              </a:rPr>
              <a:t>Incorrect use of the word bullying</a:t>
            </a:r>
            <a:endParaRPr lang="en-US" sz="2200" dirty="0">
              <a:latin typeface="+mj-lt"/>
            </a:endParaRPr>
          </a:p>
          <a:p>
            <a:pPr marL="324000" lvl="1" indent="0">
              <a:buNone/>
            </a:pPr>
            <a:endParaRPr lang="en-US" sz="2000" dirty="0">
              <a:latin typeface="+mj-lt"/>
            </a:endParaRPr>
          </a:p>
          <a:p>
            <a:pPr marL="0" indent="0">
              <a:buNone/>
            </a:pPr>
            <a:endParaRPr lang="en-US" sz="2400" dirty="0"/>
          </a:p>
          <a:p>
            <a:pPr marL="0" indent="0">
              <a:buNone/>
            </a:pPr>
            <a:endParaRPr lang="en-US" dirty="0"/>
          </a:p>
          <a:p>
            <a:endParaRPr lang="en-US" dirty="0"/>
          </a:p>
          <a:p>
            <a:endParaRPr lang="en-US" dirty="0"/>
          </a:p>
          <a:p>
            <a:endParaRPr lang="en-US" dirty="0"/>
          </a:p>
        </p:txBody>
      </p:sp>
      <p:pic>
        <p:nvPicPr>
          <p:cNvPr id="5" name="Graphic 4" descr="Boxing Glove outline">
            <a:extLst>
              <a:ext uri="{FF2B5EF4-FFF2-40B4-BE49-F238E27FC236}">
                <a16:creationId xmlns:a16="http://schemas.microsoft.com/office/drawing/2014/main" id="{AB8482DE-ED20-C33D-63C5-3B0E729CEB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7931" y="4012947"/>
            <a:ext cx="1554933" cy="1554933"/>
          </a:xfrm>
          <a:prstGeom prst="rect">
            <a:avLst/>
          </a:prstGeom>
        </p:spPr>
      </p:pic>
    </p:spTree>
    <p:extLst>
      <p:ext uri="{BB962C8B-B14F-4D97-AF65-F5344CB8AC3E}">
        <p14:creationId xmlns:p14="http://schemas.microsoft.com/office/powerpoint/2010/main" val="212530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371f4c37-d7f1-4200-88d3-2f78fc5f8b88" xsi:nil="true"/>
    <lcf76f155ced4ddcb4097134ff3c332f xmlns="f6f5788f-c96a-4340-93c6-9f8c3955b8d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772C7144727543865B549192CD0752" ma:contentTypeVersion="20" ma:contentTypeDescription="Create a new document." ma:contentTypeScope="" ma:versionID="451df7af00b005e75f2086febc732608">
  <xsd:schema xmlns:xsd="http://www.w3.org/2001/XMLSchema" xmlns:xs="http://www.w3.org/2001/XMLSchema" xmlns:p="http://schemas.microsoft.com/office/2006/metadata/properties" xmlns:ns1="http://schemas.microsoft.com/sharepoint/v3" xmlns:ns2="f6f5788f-c96a-4340-93c6-9f8c3955b8dc" xmlns:ns3="371f4c37-d7f1-4200-88d3-2f78fc5f8b88" targetNamespace="http://schemas.microsoft.com/office/2006/metadata/properties" ma:root="true" ma:fieldsID="f77cf0daa3edd5dd8ac486fc0db3cf99" ns1:_="" ns2:_="" ns3:_="">
    <xsd:import namespace="http://schemas.microsoft.com/sharepoint/v3"/>
    <xsd:import namespace="f6f5788f-c96a-4340-93c6-9f8c3955b8dc"/>
    <xsd:import namespace="371f4c37-d7f1-4200-88d3-2f78fc5f8b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f5788f-c96a-4340-93c6-9f8c3955b8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abb1ab42-7277-4699-bffd-c4f8fd762ea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1f4c37-d7f1-4200-88d3-2f78fc5f8b8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5fe7a09-8699-4c30-88ee-fc92c368afc7}" ma:internalName="TaxCatchAll" ma:showField="CatchAllData" ma:web="371f4c37-d7f1-4200-88d3-2f78fc5f8b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56E48F-9337-478C-BF33-4C2A1A5FC746}">
  <ds:schemaRef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40e31519-21d4-4531-925b-279b00676fda"/>
    <ds:schemaRef ds:uri="a4fd8765-f59b-467d-8120-4480bbdf79d0"/>
    <ds:schemaRef ds:uri="http://www.w3.org/XML/1998/namespace"/>
    <ds:schemaRef ds:uri="http://purl.org/dc/terms/"/>
  </ds:schemaRefs>
</ds:datastoreItem>
</file>

<file path=customXml/itemProps2.xml><?xml version="1.0" encoding="utf-8"?>
<ds:datastoreItem xmlns:ds="http://schemas.openxmlformats.org/officeDocument/2006/customXml" ds:itemID="{AE633882-9626-4DA2-9844-ADF267EA4235}">
  <ds:schemaRefs>
    <ds:schemaRef ds:uri="http://schemas.microsoft.com/sharepoint/v3/contenttype/forms"/>
  </ds:schemaRefs>
</ds:datastoreItem>
</file>

<file path=customXml/itemProps3.xml><?xml version="1.0" encoding="utf-8"?>
<ds:datastoreItem xmlns:ds="http://schemas.openxmlformats.org/officeDocument/2006/customXml" ds:itemID="{64481E29-6200-42BB-9BB9-37860064D469}"/>
</file>

<file path=docProps/app.xml><?xml version="1.0" encoding="utf-8"?>
<Properties xmlns="http://schemas.openxmlformats.org/officeDocument/2006/extended-properties" xmlns:vt="http://schemas.openxmlformats.org/officeDocument/2006/docPropsVTypes">
  <Template>TM03457464[[fn=Dividend]]</Template>
  <TotalTime>1147</TotalTime>
  <Words>2109</Words>
  <Application>Microsoft Office PowerPoint</Application>
  <PresentationFormat>Widescreen</PresentationFormat>
  <Paragraphs>260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Dividend</vt:lpstr>
      <vt:lpstr>Camp Shriver 2023</vt:lpstr>
      <vt:lpstr>About your job</vt:lpstr>
      <vt:lpstr>About your responsibilities</vt:lpstr>
      <vt:lpstr>Professional Image</vt:lpstr>
      <vt:lpstr>Who are our Customers?</vt:lpstr>
      <vt:lpstr>We want to send everyone home each day better than the way we got them!</vt:lpstr>
      <vt:lpstr>Rules for camper physical contact….</vt:lpstr>
      <vt:lpstr>For your safety and theirs</vt:lpstr>
      <vt:lpstr>Bullying</vt:lpstr>
      <vt:lpstr>Disabilities</vt:lpstr>
      <vt:lpstr>504</vt:lpstr>
      <vt:lpstr>ADD/ADHD</vt:lpstr>
      <vt:lpstr>AUTISM</vt:lpstr>
      <vt:lpstr>COMMUNICATION</vt:lpstr>
      <vt:lpstr>DEVELOPMENTAL DELAY (dd)</vt:lpstr>
      <vt:lpstr>INTELLECTUAL (ID)</vt:lpstr>
      <vt:lpstr>emotional</vt:lpstr>
      <vt:lpstr>HEALTH</vt:lpstr>
      <vt:lpstr>NEUROLOGICAL</vt:lpstr>
      <vt:lpstr>SPECIFIC LEARNING DISABILITY (sld)</vt:lpstr>
      <vt:lpstr>Disability wrap-up</vt:lpstr>
      <vt:lpstr>Behavior management and discipline</vt:lpstr>
      <vt:lpstr>Best advice we can offer…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 Shriver 2023</dc:title>
  <dc:creator>DANNA DIGESSEBILLE</dc:creator>
  <cp:lastModifiedBy>DANNA DIGESSEBILLE</cp:lastModifiedBy>
  <cp:revision>8</cp:revision>
  <dcterms:created xsi:type="dcterms:W3CDTF">2023-06-05T18:20:48Z</dcterms:created>
  <dcterms:modified xsi:type="dcterms:W3CDTF">2025-06-15T00:27:38Z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0x01010024772C7144727543865B549192CD0752</vt:lpwstr>
  </property>
  <property fmtid="{D5CDD505-2E9C-101B-9397-08002B2CF9AE}" pid="3" name="Order">
    <vt:r8>3500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ies>
</file>