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9"/>
  </p:notesMasterIdLst>
  <p:sldIdLst>
    <p:sldId id="256" r:id="rId5"/>
    <p:sldId id="274" r:id="rId6"/>
    <p:sldId id="267" r:id="rId7"/>
    <p:sldId id="273" r:id="rId8"/>
    <p:sldId id="268" r:id="rId9"/>
    <p:sldId id="266" r:id="rId10"/>
    <p:sldId id="259" r:id="rId11"/>
    <p:sldId id="270" r:id="rId12"/>
    <p:sldId id="272" r:id="rId13"/>
    <p:sldId id="271" r:id="rId14"/>
    <p:sldId id="265" r:id="rId15"/>
    <p:sldId id="264" r:id="rId16"/>
    <p:sldId id="269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EC560-995E-4F2B-959E-4EAD53C79FDA}" v="2" dt="2025-03-21T13:36:41.8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1"/>
    <p:restoredTop sz="86883"/>
  </p:normalViewPr>
  <p:slideViewPr>
    <p:cSldViewPr snapToGrid="0">
      <p:cViewPr varScale="1">
        <p:scale>
          <a:sx n="56" d="100"/>
          <a:sy n="56" d="100"/>
        </p:scale>
        <p:origin x="14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A Gildea" userId="cb5b9176-8a17-461c-be39-f15800f37a43" providerId="ADAL" clId="{3B4EC560-995E-4F2B-959E-4EAD53C79FDA}"/>
    <pc:docChg chg="undo redo custSel addSld modSld">
      <pc:chgData name="Barbara A Gildea" userId="cb5b9176-8a17-461c-be39-f15800f37a43" providerId="ADAL" clId="{3B4EC560-995E-4F2B-959E-4EAD53C79FDA}" dt="2025-03-21T20:28:02.298" v="184" actId="20577"/>
      <pc:docMkLst>
        <pc:docMk/>
      </pc:docMkLst>
      <pc:sldChg chg="modSp mod">
        <pc:chgData name="Barbara A Gildea" userId="cb5b9176-8a17-461c-be39-f15800f37a43" providerId="ADAL" clId="{3B4EC560-995E-4F2B-959E-4EAD53C79FDA}" dt="2025-03-21T20:28:02.298" v="184" actId="20577"/>
        <pc:sldMkLst>
          <pc:docMk/>
          <pc:sldMk cId="69877208" sldId="273"/>
        </pc:sldMkLst>
        <pc:spChg chg="mod">
          <ac:chgData name="Barbara A Gildea" userId="cb5b9176-8a17-461c-be39-f15800f37a43" providerId="ADAL" clId="{3B4EC560-995E-4F2B-959E-4EAD53C79FDA}" dt="2025-03-21T20:26:41.633" v="143" actId="20577"/>
          <ac:spMkLst>
            <pc:docMk/>
            <pc:sldMk cId="69877208" sldId="273"/>
            <ac:spMk id="3" creationId="{D92D9364-BC93-8E11-F904-C9849D136A8E}"/>
          </ac:spMkLst>
        </pc:spChg>
        <pc:spChg chg="mod">
          <ac:chgData name="Barbara A Gildea" userId="cb5b9176-8a17-461c-be39-f15800f37a43" providerId="ADAL" clId="{3B4EC560-995E-4F2B-959E-4EAD53C79FDA}" dt="2025-03-21T20:26:45.029" v="145" actId="20577"/>
          <ac:spMkLst>
            <pc:docMk/>
            <pc:sldMk cId="69877208" sldId="273"/>
            <ac:spMk id="5" creationId="{2F7D8DE3-0727-51D1-C69F-60ADBE2F0E41}"/>
          </ac:spMkLst>
        </pc:spChg>
        <pc:spChg chg="mod">
          <ac:chgData name="Barbara A Gildea" userId="cb5b9176-8a17-461c-be39-f15800f37a43" providerId="ADAL" clId="{3B4EC560-995E-4F2B-959E-4EAD53C79FDA}" dt="2025-03-21T20:26:49.358" v="147" actId="20577"/>
          <ac:spMkLst>
            <pc:docMk/>
            <pc:sldMk cId="69877208" sldId="273"/>
            <ac:spMk id="7" creationId="{D8E6C511-E03E-DD8D-EACF-A740A5B9A856}"/>
          </ac:spMkLst>
        </pc:spChg>
        <pc:spChg chg="mod">
          <ac:chgData name="Barbara A Gildea" userId="cb5b9176-8a17-461c-be39-f15800f37a43" providerId="ADAL" clId="{3B4EC560-995E-4F2B-959E-4EAD53C79FDA}" dt="2025-03-21T20:26:53.174" v="151" actId="20577"/>
          <ac:spMkLst>
            <pc:docMk/>
            <pc:sldMk cId="69877208" sldId="273"/>
            <ac:spMk id="11" creationId="{917EA5DE-9E05-2BA7-FA08-420FD396B168}"/>
          </ac:spMkLst>
        </pc:spChg>
        <pc:spChg chg="mod">
          <ac:chgData name="Barbara A Gildea" userId="cb5b9176-8a17-461c-be39-f15800f37a43" providerId="ADAL" clId="{3B4EC560-995E-4F2B-959E-4EAD53C79FDA}" dt="2025-03-21T20:26:38.104" v="141" actId="20577"/>
          <ac:spMkLst>
            <pc:docMk/>
            <pc:sldMk cId="69877208" sldId="273"/>
            <ac:spMk id="12" creationId="{1E560AB0-8F79-6319-A2DF-DC15E56D5FBD}"/>
          </ac:spMkLst>
        </pc:spChg>
        <pc:spChg chg="mod">
          <ac:chgData name="Barbara A Gildea" userId="cb5b9176-8a17-461c-be39-f15800f37a43" providerId="ADAL" clId="{3B4EC560-995E-4F2B-959E-4EAD53C79FDA}" dt="2025-03-21T20:26:56.306" v="153" actId="20577"/>
          <ac:spMkLst>
            <pc:docMk/>
            <pc:sldMk cId="69877208" sldId="273"/>
            <ac:spMk id="13" creationId="{AC6C7B3F-FCFA-D8E0-82B4-EF2CA6D25C82}"/>
          </ac:spMkLst>
        </pc:spChg>
        <pc:spChg chg="mod">
          <ac:chgData name="Barbara A Gildea" userId="cb5b9176-8a17-461c-be39-f15800f37a43" providerId="ADAL" clId="{3B4EC560-995E-4F2B-959E-4EAD53C79FDA}" dt="2025-03-21T20:27:03.874" v="157" actId="20577"/>
          <ac:spMkLst>
            <pc:docMk/>
            <pc:sldMk cId="69877208" sldId="273"/>
            <ac:spMk id="14" creationId="{D9C24FF1-4CC1-4CFD-AA50-3BE575060C08}"/>
          </ac:spMkLst>
        </pc:spChg>
        <pc:spChg chg="mod">
          <ac:chgData name="Barbara A Gildea" userId="cb5b9176-8a17-461c-be39-f15800f37a43" providerId="ADAL" clId="{3B4EC560-995E-4F2B-959E-4EAD53C79FDA}" dt="2025-03-21T20:27:06.653" v="160" actId="20577"/>
          <ac:spMkLst>
            <pc:docMk/>
            <pc:sldMk cId="69877208" sldId="273"/>
            <ac:spMk id="15" creationId="{215ADDED-6519-C327-AC5B-951B6DBFAF75}"/>
          </ac:spMkLst>
        </pc:spChg>
        <pc:spChg chg="mod">
          <ac:chgData name="Barbara A Gildea" userId="cb5b9176-8a17-461c-be39-f15800f37a43" providerId="ADAL" clId="{3B4EC560-995E-4F2B-959E-4EAD53C79FDA}" dt="2025-03-21T20:27:09.876" v="163" actId="20577"/>
          <ac:spMkLst>
            <pc:docMk/>
            <pc:sldMk cId="69877208" sldId="273"/>
            <ac:spMk id="16" creationId="{CFE85F6F-E3F2-7521-891C-AA50CA73471C}"/>
          </ac:spMkLst>
        </pc:spChg>
        <pc:spChg chg="mod">
          <ac:chgData name="Barbara A Gildea" userId="cb5b9176-8a17-461c-be39-f15800f37a43" providerId="ADAL" clId="{3B4EC560-995E-4F2B-959E-4EAD53C79FDA}" dt="2025-03-21T20:27:12.912" v="164" actId="20577"/>
          <ac:spMkLst>
            <pc:docMk/>
            <pc:sldMk cId="69877208" sldId="273"/>
            <ac:spMk id="17" creationId="{014CDFF6-6712-F105-63EB-E38FB99C1FD5}"/>
          </ac:spMkLst>
        </pc:spChg>
        <pc:spChg chg="mod">
          <ac:chgData name="Barbara A Gildea" userId="cb5b9176-8a17-461c-be39-f15800f37a43" providerId="ADAL" clId="{3B4EC560-995E-4F2B-959E-4EAD53C79FDA}" dt="2025-03-21T20:27:00.836" v="155" actId="20577"/>
          <ac:spMkLst>
            <pc:docMk/>
            <pc:sldMk cId="69877208" sldId="273"/>
            <ac:spMk id="18" creationId="{EA2295EA-6E02-09FD-567E-5A84E7886C0F}"/>
          </ac:spMkLst>
        </pc:spChg>
        <pc:spChg chg="mod">
          <ac:chgData name="Barbara A Gildea" userId="cb5b9176-8a17-461c-be39-f15800f37a43" providerId="ADAL" clId="{3B4EC560-995E-4F2B-959E-4EAD53C79FDA}" dt="2025-03-21T20:27:16.280" v="165" actId="20577"/>
          <ac:spMkLst>
            <pc:docMk/>
            <pc:sldMk cId="69877208" sldId="273"/>
            <ac:spMk id="19" creationId="{1E6451EB-810B-53AA-AA18-9E1EF802E9BC}"/>
          </ac:spMkLst>
        </pc:spChg>
        <pc:spChg chg="mod">
          <ac:chgData name="Barbara A Gildea" userId="cb5b9176-8a17-461c-be39-f15800f37a43" providerId="ADAL" clId="{3B4EC560-995E-4F2B-959E-4EAD53C79FDA}" dt="2025-03-21T20:27:22.268" v="167" actId="20577"/>
          <ac:spMkLst>
            <pc:docMk/>
            <pc:sldMk cId="69877208" sldId="273"/>
            <ac:spMk id="20" creationId="{42BB6374-C8ED-9B57-C563-A16964A16708}"/>
          </ac:spMkLst>
        </pc:spChg>
        <pc:spChg chg="mod">
          <ac:chgData name="Barbara A Gildea" userId="cb5b9176-8a17-461c-be39-f15800f37a43" providerId="ADAL" clId="{3B4EC560-995E-4F2B-959E-4EAD53C79FDA}" dt="2025-03-21T20:27:25.356" v="168" actId="20577"/>
          <ac:spMkLst>
            <pc:docMk/>
            <pc:sldMk cId="69877208" sldId="273"/>
            <ac:spMk id="21" creationId="{DEDE1172-082B-E6AF-D1CF-46C6FDC890EB}"/>
          </ac:spMkLst>
        </pc:spChg>
        <pc:spChg chg="mod">
          <ac:chgData name="Barbara A Gildea" userId="cb5b9176-8a17-461c-be39-f15800f37a43" providerId="ADAL" clId="{3B4EC560-995E-4F2B-959E-4EAD53C79FDA}" dt="2025-03-21T20:27:28.810" v="169" actId="20577"/>
          <ac:spMkLst>
            <pc:docMk/>
            <pc:sldMk cId="69877208" sldId="273"/>
            <ac:spMk id="22" creationId="{5E793ECB-8FF4-0249-2430-AA8C4F82A515}"/>
          </ac:spMkLst>
        </pc:spChg>
        <pc:spChg chg="mod">
          <ac:chgData name="Barbara A Gildea" userId="cb5b9176-8a17-461c-be39-f15800f37a43" providerId="ADAL" clId="{3B4EC560-995E-4F2B-959E-4EAD53C79FDA}" dt="2025-03-21T20:27:33.538" v="170" actId="20577"/>
          <ac:spMkLst>
            <pc:docMk/>
            <pc:sldMk cId="69877208" sldId="273"/>
            <ac:spMk id="23" creationId="{A5A2BDD0-8D1E-FF33-0A54-09B9B1C24CE1}"/>
          </ac:spMkLst>
        </pc:spChg>
        <pc:spChg chg="mod">
          <ac:chgData name="Barbara A Gildea" userId="cb5b9176-8a17-461c-be39-f15800f37a43" providerId="ADAL" clId="{3B4EC560-995E-4F2B-959E-4EAD53C79FDA}" dt="2025-03-21T20:27:19.531" v="166" actId="20577"/>
          <ac:spMkLst>
            <pc:docMk/>
            <pc:sldMk cId="69877208" sldId="273"/>
            <ac:spMk id="24" creationId="{F27E6EB1-CA82-5180-694C-3BB6309421F9}"/>
          </ac:spMkLst>
        </pc:spChg>
        <pc:spChg chg="mod">
          <ac:chgData name="Barbara A Gildea" userId="cb5b9176-8a17-461c-be39-f15800f37a43" providerId="ADAL" clId="{3B4EC560-995E-4F2B-959E-4EAD53C79FDA}" dt="2025-03-21T20:27:36.618" v="171" actId="20577"/>
          <ac:spMkLst>
            <pc:docMk/>
            <pc:sldMk cId="69877208" sldId="273"/>
            <ac:spMk id="25" creationId="{8CBBF630-1A09-056E-3C4B-51121394863A}"/>
          </ac:spMkLst>
        </pc:spChg>
        <pc:spChg chg="mod">
          <ac:chgData name="Barbara A Gildea" userId="cb5b9176-8a17-461c-be39-f15800f37a43" providerId="ADAL" clId="{3B4EC560-995E-4F2B-959E-4EAD53C79FDA}" dt="2025-03-21T20:27:45.927" v="175" actId="20577"/>
          <ac:spMkLst>
            <pc:docMk/>
            <pc:sldMk cId="69877208" sldId="273"/>
            <ac:spMk id="26" creationId="{235360DF-C575-0F51-B4DA-D12D494B376F}"/>
          </ac:spMkLst>
        </pc:spChg>
        <pc:spChg chg="mod">
          <ac:chgData name="Barbara A Gildea" userId="cb5b9176-8a17-461c-be39-f15800f37a43" providerId="ADAL" clId="{3B4EC560-995E-4F2B-959E-4EAD53C79FDA}" dt="2025-03-21T20:27:51.710" v="178" actId="20577"/>
          <ac:spMkLst>
            <pc:docMk/>
            <pc:sldMk cId="69877208" sldId="273"/>
            <ac:spMk id="27" creationId="{1C078731-E7F6-CAA2-082C-76D9D120756C}"/>
          </ac:spMkLst>
        </pc:spChg>
        <pc:spChg chg="mod">
          <ac:chgData name="Barbara A Gildea" userId="cb5b9176-8a17-461c-be39-f15800f37a43" providerId="ADAL" clId="{3B4EC560-995E-4F2B-959E-4EAD53C79FDA}" dt="2025-03-21T20:27:58.712" v="181" actId="20577"/>
          <ac:spMkLst>
            <pc:docMk/>
            <pc:sldMk cId="69877208" sldId="273"/>
            <ac:spMk id="28" creationId="{82E91C3C-E8FC-A155-C2C6-D9AC8F57ED2C}"/>
          </ac:spMkLst>
        </pc:spChg>
        <pc:spChg chg="mod">
          <ac:chgData name="Barbara A Gildea" userId="cb5b9176-8a17-461c-be39-f15800f37a43" providerId="ADAL" clId="{3B4EC560-995E-4F2B-959E-4EAD53C79FDA}" dt="2025-03-21T20:28:02.298" v="184" actId="20577"/>
          <ac:spMkLst>
            <pc:docMk/>
            <pc:sldMk cId="69877208" sldId="273"/>
            <ac:spMk id="29" creationId="{457AF9E2-4DB6-D495-FAE5-97246FE4C8A1}"/>
          </ac:spMkLst>
        </pc:spChg>
        <pc:spChg chg="mod">
          <ac:chgData name="Barbara A Gildea" userId="cb5b9176-8a17-461c-be39-f15800f37a43" providerId="ADAL" clId="{3B4EC560-995E-4F2B-959E-4EAD53C79FDA}" dt="2025-03-21T20:27:39.304" v="174" actId="20577"/>
          <ac:spMkLst>
            <pc:docMk/>
            <pc:sldMk cId="69877208" sldId="273"/>
            <ac:spMk id="30" creationId="{E522F50C-8A98-E6F6-EF99-49DD19D8BA13}"/>
          </ac:spMkLst>
        </pc:spChg>
      </pc:sldChg>
      <pc:sldChg chg="addSp delSp modSp add mod setBg">
        <pc:chgData name="Barbara A Gildea" userId="cb5b9176-8a17-461c-be39-f15800f37a43" providerId="ADAL" clId="{3B4EC560-995E-4F2B-959E-4EAD53C79FDA}" dt="2025-03-21T13:41:39.098" v="139" actId="20577"/>
        <pc:sldMkLst>
          <pc:docMk/>
          <pc:sldMk cId="1044044153" sldId="274"/>
        </pc:sldMkLst>
        <pc:spChg chg="del">
          <ac:chgData name="Barbara A Gildea" userId="cb5b9176-8a17-461c-be39-f15800f37a43" providerId="ADAL" clId="{3B4EC560-995E-4F2B-959E-4EAD53C79FDA}" dt="2025-03-21T13:36:31.645" v="3" actId="478"/>
          <ac:spMkLst>
            <pc:docMk/>
            <pc:sldMk cId="1044044153" sldId="274"/>
            <ac:spMk id="2" creationId="{F2BB2BA4-5D9B-DB2E-F5BC-E605CB75D0F8}"/>
          </ac:spMkLst>
        </pc:spChg>
        <pc:spChg chg="del mod">
          <ac:chgData name="Barbara A Gildea" userId="cb5b9176-8a17-461c-be39-f15800f37a43" providerId="ADAL" clId="{3B4EC560-995E-4F2B-959E-4EAD53C79FDA}" dt="2025-03-21T13:36:27.759" v="2" actId="478"/>
          <ac:spMkLst>
            <pc:docMk/>
            <pc:sldMk cId="1044044153" sldId="274"/>
            <ac:spMk id="3" creationId="{1EAB813C-FB68-0866-7F29-7DED78D21064}"/>
          </ac:spMkLst>
        </pc:spChg>
        <pc:spChg chg="add mod ord">
          <ac:chgData name="Barbara A Gildea" userId="cb5b9176-8a17-461c-be39-f15800f37a43" providerId="ADAL" clId="{3B4EC560-995E-4F2B-959E-4EAD53C79FDA}" dt="2025-03-21T13:41:39.098" v="139" actId="20577"/>
          <ac:spMkLst>
            <pc:docMk/>
            <pc:sldMk cId="1044044153" sldId="274"/>
            <ac:spMk id="5" creationId="{D61E5BC9-4587-FFE5-9E6D-6572CC14D3B8}"/>
          </ac:spMkLst>
        </pc:spChg>
        <pc:spChg chg="add mod">
          <ac:chgData name="Barbara A Gildea" userId="cb5b9176-8a17-461c-be39-f15800f37a43" providerId="ADAL" clId="{3B4EC560-995E-4F2B-959E-4EAD53C79FDA}" dt="2025-03-21T13:41:04.607" v="66" actId="1076"/>
          <ac:spMkLst>
            <pc:docMk/>
            <pc:sldMk cId="1044044153" sldId="274"/>
            <ac:spMk id="7" creationId="{BAAC1E6D-99EA-CE2F-0666-BE535251A954}"/>
          </ac:spMkLst>
        </pc:spChg>
        <pc:spChg chg="add">
          <ac:chgData name="Barbara A Gildea" userId="cb5b9176-8a17-461c-be39-f15800f37a43" providerId="ADAL" clId="{3B4EC560-995E-4F2B-959E-4EAD53C79FDA}" dt="2025-03-21T13:36:51.320" v="7" actId="26606"/>
          <ac:spMkLst>
            <pc:docMk/>
            <pc:sldMk cId="1044044153" sldId="274"/>
            <ac:spMk id="13" creationId="{A3363022-C969-41E9-8EB2-E4C94908C1FA}"/>
          </ac:spMkLst>
        </pc:spChg>
        <pc:spChg chg="add">
          <ac:chgData name="Barbara A Gildea" userId="cb5b9176-8a17-461c-be39-f15800f37a43" providerId="ADAL" clId="{3B4EC560-995E-4F2B-959E-4EAD53C79FDA}" dt="2025-03-21T13:36:51.320" v="7" actId="26606"/>
          <ac:spMkLst>
            <pc:docMk/>
            <pc:sldMk cId="1044044153" sldId="274"/>
            <ac:spMk id="15" creationId="{8D1AD6B3-BE88-4CEB-BA17-790657CC4729}"/>
          </ac:spMkLst>
        </pc:spChg>
        <pc:grpChg chg="add">
          <ac:chgData name="Barbara A Gildea" userId="cb5b9176-8a17-461c-be39-f15800f37a43" providerId="ADAL" clId="{3B4EC560-995E-4F2B-959E-4EAD53C79FDA}" dt="2025-03-21T13:36:51.320" v="7" actId="26606"/>
          <ac:grpSpMkLst>
            <pc:docMk/>
            <pc:sldMk cId="1044044153" sldId="274"/>
            <ac:grpSpMk id="17" creationId="{89D1390B-7E13-4B4F-9CB2-391063412E54}"/>
          </ac:grpSpMkLst>
        </pc:grpChg>
        <pc:picChg chg="add mod">
          <ac:chgData name="Barbara A Gildea" userId="cb5b9176-8a17-461c-be39-f15800f37a43" providerId="ADAL" clId="{3B4EC560-995E-4F2B-959E-4EAD53C79FDA}" dt="2025-03-21T13:36:51.320" v="7" actId="26606"/>
          <ac:picMkLst>
            <pc:docMk/>
            <pc:sldMk cId="1044044153" sldId="274"/>
            <ac:picMk id="8" creationId="{35595D77-79E7-AA88-6805-246B2049364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12B5C-ECF0-2144-9DC0-4E4CF8BFEBC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51F48-C2B3-FB4C-99CF-5F7FB344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73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$5 increasing donations, set price of 26 to whatever you want!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F51F48-C2B3-FB4C-99CF-5F7FB34402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8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your own prices, could be increased by row,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F51F48-C2B3-FB4C-99CF-5F7FB34402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01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ONE price per mile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F51F48-C2B3-FB4C-99CF-5F7FB34402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3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8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5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3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8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1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0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1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5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9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6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B2459-4EA7-CF4B-B54A-E0B41C83AE59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29D47-6220-E54A-BA8C-BB8810AE9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6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46CAA-A65D-F6CA-B5BE-6BFC81EBB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609601"/>
            <a:ext cx="6858000" cy="1783856"/>
          </a:xfrm>
        </p:spPr>
        <p:txBody>
          <a:bodyPr>
            <a:normAutofit/>
          </a:bodyPr>
          <a:lstStyle/>
          <a:p>
            <a:r>
              <a:rPr lang="en-US" dirty="0"/>
              <a:t>Camp Shriver fundraising templates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882BD-5CCC-B92C-E90C-27CE43829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450" y="2634757"/>
            <a:ext cx="7531100" cy="3152322"/>
          </a:xfrm>
        </p:spPr>
        <p:txBody>
          <a:bodyPr>
            <a:normAutofit/>
          </a:bodyPr>
          <a:lstStyle/>
          <a:p>
            <a:r>
              <a:rPr lang="en-US" dirty="0"/>
              <a:t>Edit in PowerPoint for ease. When a page is final/complete to save as a picture for easy sharing on socials select: </a:t>
            </a:r>
          </a:p>
          <a:p>
            <a:r>
              <a:rPr lang="en-US" dirty="0"/>
              <a:t>“File”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“Export…”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rename as you wish, change "File Format” to “JPEG”  (or “PNG” also works)</a:t>
            </a:r>
          </a:p>
          <a:p>
            <a:r>
              <a:rPr lang="en-US" dirty="0"/>
              <a:t>If you select “this slide only” it will give one picture saved in existing/designated location, or if you select “all slides” it will add a folder with all slides in the existing or designated location.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55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76677-29FC-331F-0437-181895841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E50F5A4-5FA2-45D6-09F3-7E25D8BF2F3F}"/>
              </a:ext>
            </a:extLst>
          </p:cNvPr>
          <p:cNvSpPr/>
          <p:nvPr/>
        </p:nvSpPr>
        <p:spPr>
          <a:xfrm>
            <a:off x="2345129" y="308200"/>
            <a:ext cx="4453741" cy="6307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Sponsor a Mile!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603026-400E-4D8C-92C8-8AA0042A437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3769" b="1965"/>
          <a:stretch/>
        </p:blipFill>
        <p:spPr>
          <a:xfrm>
            <a:off x="408176" y="101642"/>
            <a:ext cx="1104901" cy="1043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DCA56D-94E5-9A0A-0EED-A87341B67793}"/>
              </a:ext>
            </a:extLst>
          </p:cNvPr>
          <p:cNvSpPr txBox="1"/>
          <p:nvPr/>
        </p:nvSpPr>
        <p:spPr>
          <a:xfrm>
            <a:off x="1265426" y="973888"/>
            <a:ext cx="6613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Please donate to help support another summer of Camp Shriver.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C673141-64C6-199E-DAB4-F6ABCA753DB1}"/>
              </a:ext>
            </a:extLst>
          </p:cNvPr>
          <p:cNvSpPr/>
          <p:nvPr/>
        </p:nvSpPr>
        <p:spPr>
          <a:xfrm>
            <a:off x="34556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AFED9E-8002-FFC7-43E5-E2E559E93594}"/>
              </a:ext>
            </a:extLst>
          </p:cNvPr>
          <p:cNvSpPr txBox="1"/>
          <p:nvPr/>
        </p:nvSpPr>
        <p:spPr>
          <a:xfrm>
            <a:off x="1778001" y="6092956"/>
            <a:ext cx="55879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Donate $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1800" dirty="0">
                <a:solidFill>
                  <a:schemeClr val="tx1"/>
                </a:solidFill>
              </a:rPr>
              <a:t> to sponsor a mile of the Boston Marathon!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Donations by Venmo @</a:t>
            </a:r>
            <a:r>
              <a:rPr lang="en-US" sz="18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8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B1C1508-0121-1421-CCBF-08178CC9BCA4}"/>
              </a:ext>
            </a:extLst>
          </p:cNvPr>
          <p:cNvSpPr/>
          <p:nvPr/>
        </p:nvSpPr>
        <p:spPr>
          <a:xfrm>
            <a:off x="321043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3: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BA0A865-60EE-65E7-A2F3-A87F2015EE3D}"/>
              </a:ext>
            </a:extLst>
          </p:cNvPr>
          <p:cNvSpPr/>
          <p:nvPr/>
        </p:nvSpPr>
        <p:spPr>
          <a:xfrm>
            <a:off x="4639943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4: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7C4E8251-C91F-DB27-3945-7830F6C2284D}"/>
              </a:ext>
            </a:extLst>
          </p:cNvPr>
          <p:cNvSpPr/>
          <p:nvPr/>
        </p:nvSpPr>
        <p:spPr>
          <a:xfrm>
            <a:off x="607237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5: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F4D58BB2-BF0A-C525-8CAF-0FF5400A2855}"/>
              </a:ext>
            </a:extLst>
          </p:cNvPr>
          <p:cNvSpPr/>
          <p:nvPr/>
        </p:nvSpPr>
        <p:spPr>
          <a:xfrm>
            <a:off x="7504811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6: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6389E51-814E-5CC0-EFEE-E8B8AB65A86B}"/>
              </a:ext>
            </a:extLst>
          </p:cNvPr>
          <p:cNvSpPr/>
          <p:nvPr/>
        </p:nvSpPr>
        <p:spPr>
          <a:xfrm>
            <a:off x="1778001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ABACE80-8E04-1A90-889E-08569E3B39D8}"/>
              </a:ext>
            </a:extLst>
          </p:cNvPr>
          <p:cNvSpPr/>
          <p:nvPr/>
        </p:nvSpPr>
        <p:spPr>
          <a:xfrm>
            <a:off x="34556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7: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DC6EF34E-8F04-7958-5F10-1613C1DEFD48}"/>
              </a:ext>
            </a:extLst>
          </p:cNvPr>
          <p:cNvSpPr/>
          <p:nvPr/>
        </p:nvSpPr>
        <p:spPr>
          <a:xfrm>
            <a:off x="321043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9: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574E2567-52A9-C939-388F-0861F0DDAB43}"/>
              </a:ext>
            </a:extLst>
          </p:cNvPr>
          <p:cNvSpPr/>
          <p:nvPr/>
        </p:nvSpPr>
        <p:spPr>
          <a:xfrm>
            <a:off x="4639943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10: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8FC00FA-33A6-1B51-5984-5F8E024EF3C4}"/>
              </a:ext>
            </a:extLst>
          </p:cNvPr>
          <p:cNvSpPr/>
          <p:nvPr/>
        </p:nvSpPr>
        <p:spPr>
          <a:xfrm>
            <a:off x="607237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11: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C5558347-3F15-2D7B-86A1-32879B34912F}"/>
              </a:ext>
            </a:extLst>
          </p:cNvPr>
          <p:cNvSpPr/>
          <p:nvPr/>
        </p:nvSpPr>
        <p:spPr>
          <a:xfrm>
            <a:off x="7504811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12: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010A5C2-7EE4-FB50-5918-1D7E9C78DAE9}"/>
              </a:ext>
            </a:extLst>
          </p:cNvPr>
          <p:cNvSpPr/>
          <p:nvPr/>
        </p:nvSpPr>
        <p:spPr>
          <a:xfrm>
            <a:off x="1778001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8: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57FD780-BBC8-8109-7F08-496529641034}"/>
              </a:ext>
            </a:extLst>
          </p:cNvPr>
          <p:cNvSpPr/>
          <p:nvPr/>
        </p:nvSpPr>
        <p:spPr>
          <a:xfrm>
            <a:off x="34556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629D0C78-F475-8CC8-07A9-DC9A66D61B5E}"/>
              </a:ext>
            </a:extLst>
          </p:cNvPr>
          <p:cNvSpPr/>
          <p:nvPr/>
        </p:nvSpPr>
        <p:spPr>
          <a:xfrm>
            <a:off x="321043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15: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42076423-CCC2-DE17-582F-33249DF6BEF1}"/>
              </a:ext>
            </a:extLst>
          </p:cNvPr>
          <p:cNvSpPr/>
          <p:nvPr/>
        </p:nvSpPr>
        <p:spPr>
          <a:xfrm>
            <a:off x="4639943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16: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064428C3-D578-D9D7-340D-C1422D550F97}"/>
              </a:ext>
            </a:extLst>
          </p:cNvPr>
          <p:cNvSpPr/>
          <p:nvPr/>
        </p:nvSpPr>
        <p:spPr>
          <a:xfrm>
            <a:off x="607237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17: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5D2CDE72-F1A6-35B2-5502-F9936A7D02C6}"/>
              </a:ext>
            </a:extLst>
          </p:cNvPr>
          <p:cNvSpPr/>
          <p:nvPr/>
        </p:nvSpPr>
        <p:spPr>
          <a:xfrm>
            <a:off x="7504811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18: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F645FEE1-D7DE-7FBD-8135-F66B3489E8C5}"/>
              </a:ext>
            </a:extLst>
          </p:cNvPr>
          <p:cNvSpPr/>
          <p:nvPr/>
        </p:nvSpPr>
        <p:spPr>
          <a:xfrm>
            <a:off x="1778001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14: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28E8F06B-DE0F-6473-127A-9F60CE46CAC2}"/>
              </a:ext>
            </a:extLst>
          </p:cNvPr>
          <p:cNvSpPr/>
          <p:nvPr/>
        </p:nvSpPr>
        <p:spPr>
          <a:xfrm>
            <a:off x="34556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19: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D9A0BCDE-6628-17EF-62DE-7D3E49DABD12}"/>
              </a:ext>
            </a:extLst>
          </p:cNvPr>
          <p:cNvSpPr/>
          <p:nvPr/>
        </p:nvSpPr>
        <p:spPr>
          <a:xfrm>
            <a:off x="321043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21: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D90568A1-8217-FDB7-0888-B90EA544E386}"/>
              </a:ext>
            </a:extLst>
          </p:cNvPr>
          <p:cNvSpPr/>
          <p:nvPr/>
        </p:nvSpPr>
        <p:spPr>
          <a:xfrm>
            <a:off x="4639943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22: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7057875B-EE61-180F-4352-9EA8DE925220}"/>
              </a:ext>
            </a:extLst>
          </p:cNvPr>
          <p:cNvSpPr/>
          <p:nvPr/>
        </p:nvSpPr>
        <p:spPr>
          <a:xfrm>
            <a:off x="607237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52C49BFB-D238-70CC-5E36-CEA5B0369C25}"/>
              </a:ext>
            </a:extLst>
          </p:cNvPr>
          <p:cNvSpPr/>
          <p:nvPr/>
        </p:nvSpPr>
        <p:spPr>
          <a:xfrm>
            <a:off x="7504811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24: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F17C02C2-7057-6EC8-E884-D6C097CB5F6A}"/>
              </a:ext>
            </a:extLst>
          </p:cNvPr>
          <p:cNvSpPr/>
          <p:nvPr/>
        </p:nvSpPr>
        <p:spPr>
          <a:xfrm>
            <a:off x="1778001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20: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183B2E1C-7F79-B39A-0654-45FA9A715FEB}"/>
              </a:ext>
            </a:extLst>
          </p:cNvPr>
          <p:cNvSpPr/>
          <p:nvPr/>
        </p:nvSpPr>
        <p:spPr>
          <a:xfrm>
            <a:off x="4639943" y="5178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26: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0100104A-EB0A-DE0C-2F4D-4B5C824B49B5}"/>
              </a:ext>
            </a:extLst>
          </p:cNvPr>
          <p:cNvSpPr/>
          <p:nvPr/>
        </p:nvSpPr>
        <p:spPr>
          <a:xfrm>
            <a:off x="3207509" y="5178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Mile 25: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[open]</a:t>
            </a:r>
          </a:p>
        </p:txBody>
      </p:sp>
    </p:spTree>
    <p:extLst>
      <p:ext uri="{BB962C8B-B14F-4D97-AF65-F5344CB8AC3E}">
        <p14:creationId xmlns:p14="http://schemas.microsoft.com/office/powerpoint/2010/main" val="1470039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CDB89D-6793-8827-73ED-73A02A2C1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oston Skyline Silhouette Images - Free Download on Freepik">
            <a:extLst>
              <a:ext uri="{FF2B5EF4-FFF2-40B4-BE49-F238E27FC236}">
                <a16:creationId xmlns:a16="http://schemas.microsoft.com/office/drawing/2014/main" id="{AB75B8F1-298E-C218-B2F8-39078FD2EF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4" t="16645" r="7728" b="26847"/>
          <a:stretch/>
        </p:blipFill>
        <p:spPr bwMode="auto">
          <a:xfrm>
            <a:off x="6103916" y="5313908"/>
            <a:ext cx="2945081" cy="142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Road Clipart Royalty-Free Images, Stock Photos &amp; Pictures | Shutterstock">
            <a:extLst>
              <a:ext uri="{FF2B5EF4-FFF2-40B4-BE49-F238E27FC236}">
                <a16:creationId xmlns:a16="http://schemas.microsoft.com/office/drawing/2014/main" id="{8B96D3BF-693C-9215-D703-4E89D91DBD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8" b="28882"/>
          <a:stretch/>
        </p:blipFill>
        <p:spPr bwMode="auto">
          <a:xfrm>
            <a:off x="0" y="391886"/>
            <a:ext cx="7137400" cy="15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Road Clipart Royalty-Free Images, Stock Photos &amp; Pictures | Shutterstock">
            <a:extLst>
              <a:ext uri="{FF2B5EF4-FFF2-40B4-BE49-F238E27FC236}">
                <a16:creationId xmlns:a16="http://schemas.microsoft.com/office/drawing/2014/main" id="{482C0876-F505-EF6B-6053-BD50A461FA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8" r="13091" b="28882"/>
          <a:stretch/>
        </p:blipFill>
        <p:spPr bwMode="auto">
          <a:xfrm rot="10800000">
            <a:off x="0" y="5201048"/>
            <a:ext cx="6203042" cy="15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Road Clipart Royalty-Free Images, Stock Photos &amp; Pictures | Shutterstock">
            <a:extLst>
              <a:ext uri="{FF2B5EF4-FFF2-40B4-BE49-F238E27FC236}">
                <a16:creationId xmlns:a16="http://schemas.microsoft.com/office/drawing/2014/main" id="{1336E64A-2B05-A7C0-D727-E347EB733B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8" r="42071" b="28882"/>
          <a:stretch/>
        </p:blipFill>
        <p:spPr bwMode="auto">
          <a:xfrm>
            <a:off x="5009407" y="382400"/>
            <a:ext cx="4134593" cy="15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B9CAA1B-4971-5013-050D-DCDA3A45291D}"/>
              </a:ext>
            </a:extLst>
          </p:cNvPr>
          <p:cNvSpPr/>
          <p:nvPr/>
        </p:nvSpPr>
        <p:spPr>
          <a:xfrm>
            <a:off x="3051958" y="371700"/>
            <a:ext cx="3040083" cy="7632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Sponsor a Mile!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D2A677-BFEC-EDF8-14FA-DF64DF1BD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13482"/>
              </p:ext>
            </p:extLst>
          </p:nvPr>
        </p:nvGraphicFramePr>
        <p:xfrm>
          <a:off x="524254" y="1676303"/>
          <a:ext cx="8095490" cy="35807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098">
                  <a:extLst>
                    <a:ext uri="{9D8B030D-6E8A-4147-A177-3AD203B41FA5}">
                      <a16:colId xmlns:a16="http://schemas.microsoft.com/office/drawing/2014/main" val="62336815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188555778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28275639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310892182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448655549"/>
                    </a:ext>
                  </a:extLst>
                </a:gridCol>
              </a:tblGrid>
              <a:tr h="6851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1: $5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2:  $10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3: $15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4: $20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5: $25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1546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6: $30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7: $35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8: $40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9: $45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10: $50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57639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11: $55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12: $60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13: $65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14: $70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15: $75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8357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16: $80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17: $85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18: $90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19: $95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20: $100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47207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21: $105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22: $110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23: $115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24: $120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25: $125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86355"/>
                  </a:ext>
                </a:extLst>
              </a:tr>
              <a:tr h="5332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26: $[</a:t>
                      </a:r>
                      <a:r>
                        <a:rPr lang="en-US" sz="1600" b="0" dirty="0">
                          <a:highlight>
                            <a:srgbClr val="FFFF00"/>
                          </a:highlight>
                        </a:rPr>
                        <a:t>name your price</a:t>
                      </a:r>
                      <a:r>
                        <a:rPr lang="en-US" sz="1600" b="0" dirty="0"/>
                        <a:t>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17628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A04F5C4-5CED-6DCE-5D25-8B25744486D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769" b="1965"/>
          <a:stretch/>
        </p:blipFill>
        <p:spPr>
          <a:xfrm>
            <a:off x="600134" y="109374"/>
            <a:ext cx="890447" cy="841248"/>
          </a:xfrm>
          <a:prstGeom prst="rect">
            <a:avLst/>
          </a:prstGeom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DDBDE0-0152-98C5-4D71-0A87CD6363E4}"/>
              </a:ext>
            </a:extLst>
          </p:cNvPr>
          <p:cNvSpPr/>
          <p:nvPr/>
        </p:nvSpPr>
        <p:spPr>
          <a:xfrm>
            <a:off x="136049" y="5915506"/>
            <a:ext cx="3469336" cy="5506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Donate to sponsor a mile of the Boston Marathon!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Donations by Venmo @</a:t>
            </a:r>
            <a:r>
              <a:rPr lang="en-US" sz="12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82008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oston Skyline Silhouette Images - Free Download on Freepik">
            <a:extLst>
              <a:ext uri="{FF2B5EF4-FFF2-40B4-BE49-F238E27FC236}">
                <a16:creationId xmlns:a16="http://schemas.microsoft.com/office/drawing/2014/main" id="{96805F8B-DE23-BD0C-0074-7889277E5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4" t="16645" r="7728" b="26847"/>
          <a:stretch/>
        </p:blipFill>
        <p:spPr bwMode="auto">
          <a:xfrm>
            <a:off x="6103916" y="5313908"/>
            <a:ext cx="2945081" cy="142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Road Clipart Royalty-Free Images, Stock Photos &amp; Pictures | Shutterstock">
            <a:extLst>
              <a:ext uri="{FF2B5EF4-FFF2-40B4-BE49-F238E27FC236}">
                <a16:creationId xmlns:a16="http://schemas.microsoft.com/office/drawing/2014/main" id="{BBD19933-7BFD-9EC8-F0E5-C1A215237F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8" b="28882"/>
          <a:stretch/>
        </p:blipFill>
        <p:spPr bwMode="auto">
          <a:xfrm>
            <a:off x="0" y="391886"/>
            <a:ext cx="7137400" cy="15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Road Clipart Royalty-Free Images, Stock Photos &amp; Pictures | Shutterstock">
            <a:extLst>
              <a:ext uri="{FF2B5EF4-FFF2-40B4-BE49-F238E27FC236}">
                <a16:creationId xmlns:a16="http://schemas.microsoft.com/office/drawing/2014/main" id="{95EEC7D9-3C03-C5D1-FB94-53CEE73FCD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8" r="13091" b="28882"/>
          <a:stretch/>
        </p:blipFill>
        <p:spPr bwMode="auto">
          <a:xfrm rot="10800000">
            <a:off x="0" y="5201048"/>
            <a:ext cx="6203042" cy="15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Road Clipart Royalty-Free Images, Stock Photos &amp; Pictures | Shutterstock">
            <a:extLst>
              <a:ext uri="{FF2B5EF4-FFF2-40B4-BE49-F238E27FC236}">
                <a16:creationId xmlns:a16="http://schemas.microsoft.com/office/drawing/2014/main" id="{D5A4C630-185C-7774-BD1B-9AF602CF86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8" r="42071" b="28882"/>
          <a:stretch/>
        </p:blipFill>
        <p:spPr bwMode="auto">
          <a:xfrm>
            <a:off x="5009407" y="382400"/>
            <a:ext cx="4134593" cy="154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42C7285-F1AA-52DE-A7C3-917E449F29A4}"/>
              </a:ext>
            </a:extLst>
          </p:cNvPr>
          <p:cNvSpPr/>
          <p:nvPr/>
        </p:nvSpPr>
        <p:spPr>
          <a:xfrm>
            <a:off x="3051958" y="371700"/>
            <a:ext cx="3040083" cy="7632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Sponsor a Mile!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318C6C-C661-3457-F52B-E38E79D1A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22959"/>
              </p:ext>
            </p:extLst>
          </p:nvPr>
        </p:nvGraphicFramePr>
        <p:xfrm>
          <a:off x="524254" y="1676303"/>
          <a:ext cx="8095490" cy="35807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098">
                  <a:extLst>
                    <a:ext uri="{9D8B030D-6E8A-4147-A177-3AD203B41FA5}">
                      <a16:colId xmlns:a16="http://schemas.microsoft.com/office/drawing/2014/main" val="62336815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188555778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28275639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310892182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448655549"/>
                    </a:ext>
                  </a:extLst>
                </a:gridCol>
              </a:tblGrid>
              <a:tr h="6851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3: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4: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5: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1546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6: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7: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8: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9: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10: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57639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11: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12: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13: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14: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15: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8357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16: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17: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18: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19: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20: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47207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21: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22: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23: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24: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25: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86355"/>
                  </a:ext>
                </a:extLst>
              </a:tr>
              <a:tr h="5332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Mile 26: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17628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C316C12-4B59-748F-8762-3656A205F1A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769" b="1965"/>
          <a:stretch/>
        </p:blipFill>
        <p:spPr>
          <a:xfrm>
            <a:off x="600134" y="109374"/>
            <a:ext cx="890447" cy="841248"/>
          </a:xfrm>
          <a:prstGeom prst="rect">
            <a:avLst/>
          </a:prstGeom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E85D383-B9D3-4003-4009-6A87DD52E78A}"/>
              </a:ext>
            </a:extLst>
          </p:cNvPr>
          <p:cNvSpPr/>
          <p:nvPr/>
        </p:nvSpPr>
        <p:spPr>
          <a:xfrm>
            <a:off x="217878" y="5877220"/>
            <a:ext cx="3592122" cy="7632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Donate $</a:t>
            </a:r>
            <a:r>
              <a:rPr lang="en-US" sz="1200" dirty="0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1200" dirty="0">
                <a:solidFill>
                  <a:schemeClr val="tx1"/>
                </a:solidFill>
              </a:rPr>
              <a:t> to sponsor a mile of the Boston Marathon!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Donations by Venmo @</a:t>
            </a:r>
            <a:r>
              <a:rPr lang="en-US" sz="12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03535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364C0-4202-60E3-0F4E-61C0BADE3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4E5DD61-9489-3166-4812-C3E2BA3A4974}"/>
              </a:ext>
            </a:extLst>
          </p:cNvPr>
          <p:cNvSpPr/>
          <p:nvPr/>
        </p:nvSpPr>
        <p:spPr>
          <a:xfrm>
            <a:off x="2345129" y="371700"/>
            <a:ext cx="4453741" cy="923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DIRECTIONS: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Guess my finish time!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BF094A-C731-BA7C-3C30-A4139CB591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769" b="1965"/>
          <a:stretch/>
        </p:blipFill>
        <p:spPr>
          <a:xfrm>
            <a:off x="7416799" y="114300"/>
            <a:ext cx="1517103" cy="1433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8BFAD8-A323-3048-3EFB-E01693556307}"/>
              </a:ext>
            </a:extLst>
          </p:cNvPr>
          <p:cNvSpPr txBox="1"/>
          <p:nvPr/>
        </p:nvSpPr>
        <p:spPr>
          <a:xfrm>
            <a:off x="1440626" y="3990450"/>
            <a:ext cx="66131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Please donate </a:t>
            </a:r>
            <a:r>
              <a:rPr lang="en-US" dirty="0">
                <a:highlight>
                  <a:srgbClr val="FFFF00"/>
                </a:highlight>
              </a:rPr>
              <a:t>$25 </a:t>
            </a:r>
            <a:r>
              <a:rPr lang="en-US" dirty="0"/>
              <a:t>to help support another summer of Camp Shriver. </a:t>
            </a:r>
          </a:p>
          <a:p>
            <a:pPr algn="ctr"/>
            <a:r>
              <a:rPr lang="en-US" dirty="0"/>
              <a:t>The winner with the closest guess, will win </a:t>
            </a:r>
            <a:r>
              <a:rPr lang="en-US" dirty="0">
                <a:highlight>
                  <a:srgbClr val="FFFF00"/>
                </a:highlight>
              </a:rPr>
              <a:t>[enter what prize will be]!</a:t>
            </a:r>
          </a:p>
          <a:p>
            <a:pPr algn="ctr"/>
            <a:r>
              <a:rPr lang="en-US" dirty="0"/>
              <a:t>All guesses should include hours, minutes, and seconds (H:MM:SS)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DA77854-A5C6-FA33-96AB-48309D489BA1}"/>
              </a:ext>
            </a:extLst>
          </p:cNvPr>
          <p:cNvSpPr/>
          <p:nvPr/>
        </p:nvSpPr>
        <p:spPr>
          <a:xfrm>
            <a:off x="2649931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CF5526E-9E90-B838-7BDB-98D851E3F094}"/>
              </a:ext>
            </a:extLst>
          </p:cNvPr>
          <p:cNvSpPr/>
          <p:nvPr/>
        </p:nvSpPr>
        <p:spPr>
          <a:xfrm>
            <a:off x="4779571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F2AF515-773B-B522-1D6B-DD499C7E661E}"/>
              </a:ext>
            </a:extLst>
          </p:cNvPr>
          <p:cNvSpPr/>
          <p:nvPr/>
        </p:nvSpPr>
        <p:spPr>
          <a:xfrm>
            <a:off x="6846124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9763CC3-012C-6406-24E3-88D0100AEBD3}"/>
              </a:ext>
            </a:extLst>
          </p:cNvPr>
          <p:cNvSpPr/>
          <p:nvPr/>
        </p:nvSpPr>
        <p:spPr>
          <a:xfrm>
            <a:off x="583376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849854-C2CB-9515-096B-60E4EEE0698C}"/>
              </a:ext>
            </a:extLst>
          </p:cNvPr>
          <p:cNvSpPr txBox="1"/>
          <p:nvPr/>
        </p:nvSpPr>
        <p:spPr>
          <a:xfrm>
            <a:off x="2285999" y="629538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Donations by Venmo @</a:t>
            </a:r>
            <a:r>
              <a:rPr lang="en-US" sz="18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8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AB27FA7-5C4B-C13A-5D0F-0B7A12B770B9}"/>
              </a:ext>
            </a:extLst>
          </p:cNvPr>
          <p:cNvSpPr txBox="1">
            <a:spLocks/>
          </p:cNvSpPr>
          <p:nvPr/>
        </p:nvSpPr>
        <p:spPr>
          <a:xfrm>
            <a:off x="628649" y="1576315"/>
            <a:ext cx="7886700" cy="21328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Personalize with your </a:t>
            </a:r>
            <a:r>
              <a:rPr lang="en-US" sz="1800" dirty="0" err="1"/>
              <a:t>venmo</a:t>
            </a:r>
            <a:r>
              <a:rPr lang="en-US" sz="1800" dirty="0"/>
              <a:t>/</a:t>
            </a:r>
            <a:r>
              <a:rPr lang="en-US" sz="1800" dirty="0" err="1"/>
              <a:t>zelle</a:t>
            </a:r>
            <a:r>
              <a:rPr lang="en-US" sz="1800" dirty="0"/>
              <a:t> information</a:t>
            </a:r>
          </a:p>
          <a:p>
            <a:r>
              <a:rPr lang="en-US" sz="1800" dirty="0"/>
              <a:t>Decide what prize would be</a:t>
            </a:r>
          </a:p>
          <a:p>
            <a:r>
              <a:rPr lang="en-US" sz="1800" dirty="0"/>
              <a:t>Update as donations come in!  </a:t>
            </a:r>
          </a:p>
          <a:p>
            <a:pPr lvl="1"/>
            <a:r>
              <a:rPr lang="en-US" sz="1800" dirty="0"/>
              <a:t>Add guesses and donors names! </a:t>
            </a:r>
          </a:p>
          <a:p>
            <a:r>
              <a:rPr lang="en-US" sz="1800" dirty="0"/>
              <a:t>Keep sharing with updates to encourage more participation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38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7AFD178-3915-64AE-70C3-24E09C52AEA6}"/>
              </a:ext>
            </a:extLst>
          </p:cNvPr>
          <p:cNvSpPr/>
          <p:nvPr/>
        </p:nvSpPr>
        <p:spPr>
          <a:xfrm>
            <a:off x="2345129" y="371700"/>
            <a:ext cx="4453741" cy="923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Guess my finish time!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789062-5EFB-09E5-5A21-96E7AF7846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769" b="1965"/>
          <a:stretch/>
        </p:blipFill>
        <p:spPr>
          <a:xfrm>
            <a:off x="7416799" y="114300"/>
            <a:ext cx="1517103" cy="1433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31CBAC-185B-53BB-6DB7-E2FCA5EA970C}"/>
              </a:ext>
            </a:extLst>
          </p:cNvPr>
          <p:cNvSpPr txBox="1"/>
          <p:nvPr/>
        </p:nvSpPr>
        <p:spPr>
          <a:xfrm>
            <a:off x="1265426" y="1375281"/>
            <a:ext cx="66131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Please donate </a:t>
            </a:r>
            <a:r>
              <a:rPr lang="en-US" dirty="0">
                <a:highlight>
                  <a:srgbClr val="FFFF00"/>
                </a:highlight>
              </a:rPr>
              <a:t>$25 </a:t>
            </a:r>
            <a:r>
              <a:rPr lang="en-US" dirty="0"/>
              <a:t>to help support another summer of Camp Shriver. </a:t>
            </a:r>
          </a:p>
          <a:p>
            <a:pPr algn="ctr"/>
            <a:r>
              <a:rPr lang="en-US" dirty="0"/>
              <a:t>The winner with the closest guess, will win</a:t>
            </a:r>
            <a:r>
              <a:rPr lang="en-US" dirty="0">
                <a:highlight>
                  <a:srgbClr val="FFFF00"/>
                </a:highlight>
              </a:rPr>
              <a:t> [enter what prize will be]!</a:t>
            </a:r>
          </a:p>
          <a:p>
            <a:pPr algn="ctr"/>
            <a:r>
              <a:rPr lang="en-US" dirty="0"/>
              <a:t>All guesses should include hours, minutes, and seconds (H:MM:SS)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7598E1A-5858-B942-3AFA-E7368674EA0C}"/>
              </a:ext>
            </a:extLst>
          </p:cNvPr>
          <p:cNvSpPr/>
          <p:nvPr/>
        </p:nvSpPr>
        <p:spPr>
          <a:xfrm>
            <a:off x="583376" y="2349500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F959714-7C29-F58D-AEA5-AED0A4C59F1E}"/>
              </a:ext>
            </a:extLst>
          </p:cNvPr>
          <p:cNvSpPr/>
          <p:nvPr/>
        </p:nvSpPr>
        <p:spPr>
          <a:xfrm>
            <a:off x="2649930" y="368696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82172DA-5477-2ED7-9E29-EBC6F5D84E9F}"/>
              </a:ext>
            </a:extLst>
          </p:cNvPr>
          <p:cNvSpPr/>
          <p:nvPr/>
        </p:nvSpPr>
        <p:spPr>
          <a:xfrm>
            <a:off x="4779571" y="368696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5B811D8-4C16-9B1B-DE68-5F76C2757490}"/>
              </a:ext>
            </a:extLst>
          </p:cNvPr>
          <p:cNvSpPr/>
          <p:nvPr/>
        </p:nvSpPr>
        <p:spPr>
          <a:xfrm>
            <a:off x="6846124" y="3682408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9A988EB-7E17-FA0B-9980-3CB5BD5757B9}"/>
              </a:ext>
            </a:extLst>
          </p:cNvPr>
          <p:cNvSpPr/>
          <p:nvPr/>
        </p:nvSpPr>
        <p:spPr>
          <a:xfrm>
            <a:off x="4779571" y="2349500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EF9A942-86E2-FBE9-CF1A-344D9FD2B2C5}"/>
              </a:ext>
            </a:extLst>
          </p:cNvPr>
          <p:cNvSpPr/>
          <p:nvPr/>
        </p:nvSpPr>
        <p:spPr>
          <a:xfrm>
            <a:off x="6846124" y="2349500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ED58389-F50D-92EE-2CF6-47E3CC570D83}"/>
              </a:ext>
            </a:extLst>
          </p:cNvPr>
          <p:cNvSpPr/>
          <p:nvPr/>
        </p:nvSpPr>
        <p:spPr>
          <a:xfrm>
            <a:off x="583376" y="368696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10E14B5-0CB6-A6D4-51E4-17CEAEF388EB}"/>
              </a:ext>
            </a:extLst>
          </p:cNvPr>
          <p:cNvSpPr/>
          <p:nvPr/>
        </p:nvSpPr>
        <p:spPr>
          <a:xfrm>
            <a:off x="2649931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9B0F1CE-2C66-DD5B-A56A-1D711BDAF973}"/>
              </a:ext>
            </a:extLst>
          </p:cNvPr>
          <p:cNvSpPr/>
          <p:nvPr/>
        </p:nvSpPr>
        <p:spPr>
          <a:xfrm>
            <a:off x="2649929" y="235944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5C2AB7F-3062-EBFA-4883-A1A1EAC2C804}"/>
              </a:ext>
            </a:extLst>
          </p:cNvPr>
          <p:cNvSpPr/>
          <p:nvPr/>
        </p:nvSpPr>
        <p:spPr>
          <a:xfrm>
            <a:off x="4779571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97EEE5B-D9D9-72D8-E826-F1B85B9AB822}"/>
              </a:ext>
            </a:extLst>
          </p:cNvPr>
          <p:cNvSpPr/>
          <p:nvPr/>
        </p:nvSpPr>
        <p:spPr>
          <a:xfrm>
            <a:off x="6846124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9A332A6-0762-AAC1-C6E0-9216C601E836}"/>
              </a:ext>
            </a:extLst>
          </p:cNvPr>
          <p:cNvSpPr/>
          <p:nvPr/>
        </p:nvSpPr>
        <p:spPr>
          <a:xfrm>
            <a:off x="583376" y="5014482"/>
            <a:ext cx="17145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Guess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523E28-3875-F07B-BBFA-9670382A809A}"/>
              </a:ext>
            </a:extLst>
          </p:cNvPr>
          <p:cNvSpPr txBox="1"/>
          <p:nvPr/>
        </p:nvSpPr>
        <p:spPr>
          <a:xfrm>
            <a:off x="2285999" y="629538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Donations by Venmo @</a:t>
            </a:r>
            <a:r>
              <a:rPr lang="en-US" sz="18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8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7219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0F57CC-BA01-3248-ABA4-F98ED05C9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AAC1E6D-99EA-CE2F-0666-BE535251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0711" y="2423307"/>
            <a:ext cx="3604497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3500" dirty="0">
                <a:solidFill>
                  <a:schemeClr val="tx2"/>
                </a:solidFill>
              </a:rPr>
              <a:t>THANK YOU!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1E5BC9-4587-FFE5-9E6D-6572CC14D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4380" y="4027976"/>
            <a:ext cx="3604268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1700" dirty="0">
                <a:solidFill>
                  <a:schemeClr val="tx2"/>
                </a:solidFill>
              </a:rPr>
              <a:t>to the amazing Katie Olszowy (Boston 2025) who created these absolutely fabulous templates!</a:t>
            </a:r>
          </a:p>
          <a:p>
            <a:pPr algn="l"/>
            <a:endParaRPr lang="en-US" sz="1700" dirty="0">
              <a:solidFill>
                <a:schemeClr val="tx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595D77-79E7-AA88-6805-246B204936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769" b="1965"/>
          <a:stretch/>
        </p:blipFill>
        <p:spPr>
          <a:xfrm>
            <a:off x="255352" y="2418864"/>
            <a:ext cx="3106320" cy="293467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404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9C647-4E55-9DA5-BEF0-35DEB5AD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1,650 Boston Skyline Silhouette Royalty-Free Images, Stock Photos &amp;  Pictures | Shutterstock">
            <a:extLst>
              <a:ext uri="{FF2B5EF4-FFF2-40B4-BE49-F238E27FC236}">
                <a16:creationId xmlns:a16="http://schemas.microsoft.com/office/drawing/2014/main" id="{00FA8CD1-2A03-2F2B-1748-1EE7437C7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790"/>
          <a:stretch/>
        </p:blipFill>
        <p:spPr bwMode="auto">
          <a:xfrm>
            <a:off x="766413" y="4876800"/>
            <a:ext cx="761116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4C07792-5D11-564A-EED4-F08C044DD5D9}"/>
              </a:ext>
            </a:extLst>
          </p:cNvPr>
          <p:cNvSpPr/>
          <p:nvPr/>
        </p:nvSpPr>
        <p:spPr>
          <a:xfrm>
            <a:off x="2422090" y="274382"/>
            <a:ext cx="4299817" cy="99561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</a:rPr>
              <a:t>DIRECTIONS 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Create My 20-mile Playlist!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89066B-7A76-5EDC-04AA-DFBAE22D7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260296"/>
              </p:ext>
            </p:extLst>
          </p:nvPr>
        </p:nvGraphicFramePr>
        <p:xfrm>
          <a:off x="638552" y="4925889"/>
          <a:ext cx="8095490" cy="523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098">
                  <a:extLst>
                    <a:ext uri="{9D8B030D-6E8A-4147-A177-3AD203B41FA5}">
                      <a16:colId xmlns:a16="http://schemas.microsoft.com/office/drawing/2014/main" val="62336815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188555778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28275639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310892182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448655549"/>
                    </a:ext>
                  </a:extLst>
                </a:gridCol>
              </a:tblGrid>
              <a:tr h="5231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1: </a:t>
                      </a:r>
                      <a:r>
                        <a:rPr lang="en-US" sz="1300" b="0" dirty="0">
                          <a:highlight>
                            <a:srgbClr val="FFFF00"/>
                          </a:highlight>
                        </a:rPr>
                        <a:t>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>
                          <a:highlight>
                            <a:srgbClr val="FFFF00"/>
                          </a:highlight>
                        </a:rPr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1546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79D6983-70BB-36BF-323F-2EE127D58E1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769" b="1965"/>
          <a:stretch/>
        </p:blipFill>
        <p:spPr>
          <a:xfrm>
            <a:off x="524254" y="105951"/>
            <a:ext cx="1406466" cy="13287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98E4AA7-373F-9D53-71DE-F210B4DBDD98}"/>
              </a:ext>
            </a:extLst>
          </p:cNvPr>
          <p:cNvSpPr txBox="1"/>
          <p:nvPr/>
        </p:nvSpPr>
        <p:spPr>
          <a:xfrm>
            <a:off x="2031997" y="3866503"/>
            <a:ext cx="5308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On </a:t>
            </a:r>
            <a:r>
              <a:rPr lang="en-US" sz="1400" dirty="0">
                <a:highlight>
                  <a:srgbClr val="FFFF00"/>
                </a:highlight>
              </a:rPr>
              <a:t>March X</a:t>
            </a:r>
            <a:r>
              <a:rPr lang="en-US" sz="1400" dirty="0"/>
              <a:t>, I will be completing my longest training run. </a:t>
            </a:r>
            <a:r>
              <a:rPr lang="en-US" sz="1400" dirty="0">
                <a:solidFill>
                  <a:schemeClr val="tx1"/>
                </a:solidFill>
              </a:rPr>
              <a:t>For a donation of 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$X </a:t>
            </a:r>
            <a:r>
              <a:rPr lang="en-US" sz="1400" dirty="0">
                <a:solidFill>
                  <a:schemeClr val="tx1"/>
                </a:solidFill>
              </a:rPr>
              <a:t>you can pick or dedicate a song for my playlist!  All playlist donations to support Camp Shriver!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Donations by Venmo @</a:t>
            </a:r>
            <a:r>
              <a:rPr lang="en-U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4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en-US" dirty="0"/>
              <a:t> 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6901A8E-5400-A3E8-28C5-0DF2188B29C0}"/>
              </a:ext>
            </a:extLst>
          </p:cNvPr>
          <p:cNvSpPr txBox="1">
            <a:spLocks/>
          </p:cNvSpPr>
          <p:nvPr/>
        </p:nvSpPr>
        <p:spPr>
          <a:xfrm>
            <a:off x="628647" y="1516062"/>
            <a:ext cx="7886700" cy="23504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Choose any template (content is the same) </a:t>
            </a:r>
          </a:p>
          <a:p>
            <a:r>
              <a:rPr lang="en-US" sz="1800" dirty="0"/>
              <a:t>Personalize with your </a:t>
            </a:r>
            <a:r>
              <a:rPr lang="en-US" sz="1800" dirty="0" err="1"/>
              <a:t>venmo</a:t>
            </a:r>
            <a:r>
              <a:rPr lang="en-US" sz="1800" dirty="0"/>
              <a:t>/</a:t>
            </a:r>
            <a:r>
              <a:rPr lang="en-US" sz="1800" dirty="0" err="1"/>
              <a:t>zelle</a:t>
            </a:r>
            <a:r>
              <a:rPr lang="en-US" sz="1800" dirty="0"/>
              <a:t> information, the price you ae setting, and edit date depending when you are running </a:t>
            </a:r>
          </a:p>
          <a:p>
            <a:r>
              <a:rPr lang="en-US" sz="1800" dirty="0"/>
              <a:t>Update as donations come in</a:t>
            </a:r>
          </a:p>
          <a:p>
            <a:pPr lvl="1"/>
            <a:r>
              <a:rPr lang="en-US" sz="1800" dirty="0"/>
              <a:t>Where it says “[open]” enter donors name! </a:t>
            </a:r>
          </a:p>
          <a:p>
            <a:pPr lvl="1"/>
            <a:r>
              <a:rPr lang="en-US" sz="1800" dirty="0"/>
              <a:t>Add song titles/artists to share too!</a:t>
            </a:r>
          </a:p>
          <a:p>
            <a:r>
              <a:rPr lang="en-US" sz="1800" dirty="0"/>
              <a:t>Keep sharing with updates to encourage more participation </a:t>
            </a:r>
          </a:p>
        </p:txBody>
      </p:sp>
    </p:spTree>
    <p:extLst>
      <p:ext uri="{BB962C8B-B14F-4D97-AF65-F5344CB8AC3E}">
        <p14:creationId xmlns:p14="http://schemas.microsoft.com/office/powerpoint/2010/main" val="418893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6C847-BBCF-B845-496A-9E22D0B32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1,650 Boston Skyline Silhouette Royalty-Free Images, Stock Photos &amp;  Pictures | Shutterstock">
            <a:extLst>
              <a:ext uri="{FF2B5EF4-FFF2-40B4-BE49-F238E27FC236}">
                <a16:creationId xmlns:a16="http://schemas.microsoft.com/office/drawing/2014/main" id="{B5276AF4-7D6C-23D2-490E-17F6FA5435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790"/>
          <a:stretch/>
        </p:blipFill>
        <p:spPr bwMode="auto">
          <a:xfrm>
            <a:off x="1595758" y="5343930"/>
            <a:ext cx="5816599" cy="151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1C567E6-E375-54E1-B13F-66F37F67993F}"/>
              </a:ext>
            </a:extLst>
          </p:cNvPr>
          <p:cNvSpPr/>
          <p:nvPr/>
        </p:nvSpPr>
        <p:spPr>
          <a:xfrm>
            <a:off x="2422090" y="274383"/>
            <a:ext cx="4299817" cy="4959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Create My 20-mile Playlist!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94AFA9-8F83-E0F8-74B0-A0A41BE47ED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769" b="1965"/>
          <a:stretch/>
        </p:blipFill>
        <p:spPr>
          <a:xfrm>
            <a:off x="418081" y="192897"/>
            <a:ext cx="1329946" cy="12564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81D872-C999-F24D-2BC9-06E224D3BB0E}"/>
              </a:ext>
            </a:extLst>
          </p:cNvPr>
          <p:cNvSpPr txBox="1"/>
          <p:nvPr/>
        </p:nvSpPr>
        <p:spPr>
          <a:xfrm>
            <a:off x="1714500" y="821129"/>
            <a:ext cx="5816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0" dirty="0"/>
              <a:t>On </a:t>
            </a:r>
            <a:r>
              <a:rPr lang="en-US" sz="1450" dirty="0">
                <a:highlight>
                  <a:srgbClr val="FFFF00"/>
                </a:highlight>
              </a:rPr>
              <a:t>March X</a:t>
            </a:r>
            <a:r>
              <a:rPr lang="en-US" sz="1450" dirty="0"/>
              <a:t>, I will be completing my longest training run before the Boston Marathon. </a:t>
            </a:r>
            <a:r>
              <a:rPr lang="en-US" sz="1450" dirty="0">
                <a:solidFill>
                  <a:schemeClr val="tx1"/>
                </a:solidFill>
              </a:rPr>
              <a:t>For a donation of </a:t>
            </a:r>
            <a:r>
              <a:rPr lang="en-US" sz="1450" dirty="0">
                <a:solidFill>
                  <a:schemeClr val="tx1"/>
                </a:solidFill>
                <a:highlight>
                  <a:srgbClr val="FFFF00"/>
                </a:highlight>
              </a:rPr>
              <a:t>$X </a:t>
            </a:r>
            <a:r>
              <a:rPr lang="en-US" sz="1450" dirty="0">
                <a:solidFill>
                  <a:schemeClr val="tx1"/>
                </a:solidFill>
              </a:rPr>
              <a:t>you can pick or dedicate a song for my playlist!  All playlist donations to support Camp Shriver! </a:t>
            </a:r>
          </a:p>
          <a:p>
            <a:pPr algn="ctr"/>
            <a:r>
              <a:rPr lang="en-US" sz="1450" dirty="0">
                <a:solidFill>
                  <a:schemeClr val="tx1"/>
                </a:solidFill>
              </a:rPr>
              <a:t>Donations by Venmo @</a:t>
            </a:r>
            <a:r>
              <a:rPr lang="en-US" sz="145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45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en-US" dirty="0"/>
              <a:t>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3C1D82D-E46A-434E-5FB2-01AFA054045C}"/>
              </a:ext>
            </a:extLst>
          </p:cNvPr>
          <p:cNvSpPr/>
          <p:nvPr/>
        </p:nvSpPr>
        <p:spPr>
          <a:xfrm>
            <a:off x="345565" y="1825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92D9364-BC93-8E11-F904-C9849D136A8E}"/>
              </a:ext>
            </a:extLst>
          </p:cNvPr>
          <p:cNvSpPr/>
          <p:nvPr/>
        </p:nvSpPr>
        <p:spPr>
          <a:xfrm>
            <a:off x="3210435" y="1825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3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F7D8DE3-0727-51D1-C69F-60ADBE2F0E41}"/>
              </a:ext>
            </a:extLst>
          </p:cNvPr>
          <p:cNvSpPr/>
          <p:nvPr/>
        </p:nvSpPr>
        <p:spPr>
          <a:xfrm>
            <a:off x="4639943" y="1825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4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8E6C511-E03E-DD8D-EACF-A740A5B9A856}"/>
              </a:ext>
            </a:extLst>
          </p:cNvPr>
          <p:cNvSpPr/>
          <p:nvPr/>
        </p:nvSpPr>
        <p:spPr>
          <a:xfrm>
            <a:off x="6072375" y="1825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5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17EA5DE-9E05-2BA7-FA08-420FD396B168}"/>
              </a:ext>
            </a:extLst>
          </p:cNvPr>
          <p:cNvSpPr/>
          <p:nvPr/>
        </p:nvSpPr>
        <p:spPr>
          <a:xfrm>
            <a:off x="7504811" y="1825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6: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E560AB0-8F79-6319-A2DF-DC15E56D5FBD}"/>
              </a:ext>
            </a:extLst>
          </p:cNvPr>
          <p:cNvSpPr/>
          <p:nvPr/>
        </p:nvSpPr>
        <p:spPr>
          <a:xfrm>
            <a:off x="1778001" y="1825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C6C7B3F-FCFA-D8E0-82B4-EF2CA6D25C82}"/>
              </a:ext>
            </a:extLst>
          </p:cNvPr>
          <p:cNvSpPr/>
          <p:nvPr/>
        </p:nvSpPr>
        <p:spPr>
          <a:xfrm>
            <a:off x="345565" y="2750637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7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9C24FF1-4CC1-4CFD-AA50-3BE575060C08}"/>
              </a:ext>
            </a:extLst>
          </p:cNvPr>
          <p:cNvSpPr/>
          <p:nvPr/>
        </p:nvSpPr>
        <p:spPr>
          <a:xfrm>
            <a:off x="3210435" y="2750637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15ADDED-6519-C327-AC5B-951B6DBFAF75}"/>
              </a:ext>
            </a:extLst>
          </p:cNvPr>
          <p:cNvSpPr/>
          <p:nvPr/>
        </p:nvSpPr>
        <p:spPr>
          <a:xfrm>
            <a:off x="4639943" y="2750637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FE85F6F-E3F2-7521-891C-AA50CA73471C}"/>
              </a:ext>
            </a:extLst>
          </p:cNvPr>
          <p:cNvSpPr/>
          <p:nvPr/>
        </p:nvSpPr>
        <p:spPr>
          <a:xfrm>
            <a:off x="6072375" y="2750637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11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14CDFF6-6712-F105-63EB-E38FB99C1FD5}"/>
              </a:ext>
            </a:extLst>
          </p:cNvPr>
          <p:cNvSpPr/>
          <p:nvPr/>
        </p:nvSpPr>
        <p:spPr>
          <a:xfrm>
            <a:off x="7504811" y="2750637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12: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A2295EA-6E02-09FD-567E-5A84E7886C0F}"/>
              </a:ext>
            </a:extLst>
          </p:cNvPr>
          <p:cNvSpPr/>
          <p:nvPr/>
        </p:nvSpPr>
        <p:spPr>
          <a:xfrm>
            <a:off x="1778001" y="2750637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E6451EB-810B-53AA-AA18-9E1EF802E9BC}"/>
              </a:ext>
            </a:extLst>
          </p:cNvPr>
          <p:cNvSpPr/>
          <p:nvPr/>
        </p:nvSpPr>
        <p:spPr>
          <a:xfrm>
            <a:off x="345565" y="3677002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13: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2BB6374-C8ED-9B57-C563-A16964A16708}"/>
              </a:ext>
            </a:extLst>
          </p:cNvPr>
          <p:cNvSpPr/>
          <p:nvPr/>
        </p:nvSpPr>
        <p:spPr>
          <a:xfrm>
            <a:off x="3210435" y="3677002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15: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EDE1172-082B-E6AF-D1CF-46C6FDC890EB}"/>
              </a:ext>
            </a:extLst>
          </p:cNvPr>
          <p:cNvSpPr/>
          <p:nvPr/>
        </p:nvSpPr>
        <p:spPr>
          <a:xfrm>
            <a:off x="4639943" y="3677002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16: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E793ECB-8FF4-0249-2430-AA8C4F82A515}"/>
              </a:ext>
            </a:extLst>
          </p:cNvPr>
          <p:cNvSpPr/>
          <p:nvPr/>
        </p:nvSpPr>
        <p:spPr>
          <a:xfrm>
            <a:off x="6072375" y="3677002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17: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A5A2BDD0-8D1E-FF33-0A54-09B9B1C24CE1}"/>
              </a:ext>
            </a:extLst>
          </p:cNvPr>
          <p:cNvSpPr/>
          <p:nvPr/>
        </p:nvSpPr>
        <p:spPr>
          <a:xfrm>
            <a:off x="7504811" y="3677002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18: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27E6EB1-CA82-5180-694C-3BB6309421F9}"/>
              </a:ext>
            </a:extLst>
          </p:cNvPr>
          <p:cNvSpPr/>
          <p:nvPr/>
        </p:nvSpPr>
        <p:spPr>
          <a:xfrm>
            <a:off x="1778001" y="3677002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14: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8CBBF630-1A09-056E-3C4B-51121394863A}"/>
              </a:ext>
            </a:extLst>
          </p:cNvPr>
          <p:cNvSpPr/>
          <p:nvPr/>
        </p:nvSpPr>
        <p:spPr>
          <a:xfrm>
            <a:off x="345565" y="4617210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19: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35360DF-C575-0F51-B4DA-D12D494B376F}"/>
              </a:ext>
            </a:extLst>
          </p:cNvPr>
          <p:cNvSpPr/>
          <p:nvPr/>
        </p:nvSpPr>
        <p:spPr>
          <a:xfrm>
            <a:off x="3210435" y="4617210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21: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1C078731-E7F6-CAA2-082C-76D9D120756C}"/>
              </a:ext>
            </a:extLst>
          </p:cNvPr>
          <p:cNvSpPr/>
          <p:nvPr/>
        </p:nvSpPr>
        <p:spPr>
          <a:xfrm>
            <a:off x="4639943" y="4617210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22: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82E91C3C-E8FC-A155-C2C6-D9AC8F57ED2C}"/>
              </a:ext>
            </a:extLst>
          </p:cNvPr>
          <p:cNvSpPr/>
          <p:nvPr/>
        </p:nvSpPr>
        <p:spPr>
          <a:xfrm>
            <a:off x="6072375" y="4617210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23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457AF9E2-4DB6-D495-FAE5-97246FE4C8A1}"/>
              </a:ext>
            </a:extLst>
          </p:cNvPr>
          <p:cNvSpPr/>
          <p:nvPr/>
        </p:nvSpPr>
        <p:spPr>
          <a:xfrm>
            <a:off x="7504811" y="4617210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24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E522F50C-8A98-E6F6-EF99-49DD19D8BA13}"/>
              </a:ext>
            </a:extLst>
          </p:cNvPr>
          <p:cNvSpPr/>
          <p:nvPr/>
        </p:nvSpPr>
        <p:spPr>
          <a:xfrm>
            <a:off x="1778001" y="4617210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20</a:t>
            </a:r>
            <a:r>
              <a:rPr lang="en-US" sz="1400" b="0" dirty="0">
                <a:solidFill>
                  <a:schemeClr val="tx1"/>
                </a:solidFill>
              </a:rPr>
              <a:t>: [song]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</a:rPr>
              <a:t>[open]</a:t>
            </a:r>
          </a:p>
        </p:txBody>
      </p:sp>
    </p:spTree>
    <p:extLst>
      <p:ext uri="{BB962C8B-B14F-4D97-AF65-F5344CB8AC3E}">
        <p14:creationId xmlns:p14="http://schemas.microsoft.com/office/powerpoint/2010/main" val="6987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3DF64-AA4B-3FC2-E182-A63E28A71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1,650 Boston Skyline Silhouette Royalty-Free Images, Stock Photos &amp;  Pictures | Shutterstock">
            <a:extLst>
              <a:ext uri="{FF2B5EF4-FFF2-40B4-BE49-F238E27FC236}">
                <a16:creationId xmlns:a16="http://schemas.microsoft.com/office/drawing/2014/main" id="{7F952F5E-2CDB-1B3E-1961-0834F0C5DD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790"/>
          <a:stretch/>
        </p:blipFill>
        <p:spPr bwMode="auto">
          <a:xfrm>
            <a:off x="766412" y="4876800"/>
            <a:ext cx="761116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ACD9877-2BAE-E420-8077-6410C9954CD7}"/>
              </a:ext>
            </a:extLst>
          </p:cNvPr>
          <p:cNvSpPr/>
          <p:nvPr/>
        </p:nvSpPr>
        <p:spPr>
          <a:xfrm>
            <a:off x="2422090" y="274383"/>
            <a:ext cx="4299817" cy="4959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Create My 20-mile Playlist!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0B8338-6D7E-0238-06CE-37F33814E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7174"/>
              </p:ext>
            </p:extLst>
          </p:nvPr>
        </p:nvGraphicFramePr>
        <p:xfrm>
          <a:off x="524254" y="1864478"/>
          <a:ext cx="8095490" cy="3189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098">
                  <a:extLst>
                    <a:ext uri="{9D8B030D-6E8A-4147-A177-3AD203B41FA5}">
                      <a16:colId xmlns:a16="http://schemas.microsoft.com/office/drawing/2014/main" val="62336815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188555778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28275639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310892182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448655549"/>
                    </a:ext>
                  </a:extLst>
                </a:gridCol>
              </a:tblGrid>
              <a:tr h="5231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1546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6: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7: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8: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9: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10: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57639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11: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8357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16: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17: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18: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19: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20: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47207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21: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8635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26: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27: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28: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29: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30: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9171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49CDC69-4987-AB27-A161-93E5434661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769" b="1965"/>
          <a:stretch/>
        </p:blipFill>
        <p:spPr>
          <a:xfrm>
            <a:off x="418081" y="192897"/>
            <a:ext cx="1329946" cy="12564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F85729-49BF-C50B-204F-94F9463BAC9B}"/>
              </a:ext>
            </a:extLst>
          </p:cNvPr>
          <p:cNvSpPr txBox="1"/>
          <p:nvPr/>
        </p:nvSpPr>
        <p:spPr>
          <a:xfrm>
            <a:off x="1714500" y="821129"/>
            <a:ext cx="5816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0" dirty="0"/>
              <a:t>On </a:t>
            </a:r>
            <a:r>
              <a:rPr lang="en-US" sz="1450" dirty="0">
                <a:highlight>
                  <a:srgbClr val="FFFF00"/>
                </a:highlight>
              </a:rPr>
              <a:t>March X</a:t>
            </a:r>
            <a:r>
              <a:rPr lang="en-US" sz="1450" dirty="0"/>
              <a:t>, I will be completing my longest training run before the Boston Marathon. </a:t>
            </a:r>
            <a:r>
              <a:rPr lang="en-US" sz="1450" dirty="0">
                <a:solidFill>
                  <a:schemeClr val="tx1"/>
                </a:solidFill>
              </a:rPr>
              <a:t>For a donation of </a:t>
            </a:r>
            <a:r>
              <a:rPr lang="en-US" sz="1450" dirty="0">
                <a:solidFill>
                  <a:schemeClr val="tx1"/>
                </a:solidFill>
                <a:highlight>
                  <a:srgbClr val="FFFF00"/>
                </a:highlight>
              </a:rPr>
              <a:t>$X </a:t>
            </a:r>
            <a:r>
              <a:rPr lang="en-US" sz="1450" dirty="0">
                <a:solidFill>
                  <a:schemeClr val="tx1"/>
                </a:solidFill>
              </a:rPr>
              <a:t>you can pick or dedicate a song for my playlist!  All playlist donations to support Camp Shriver! </a:t>
            </a:r>
          </a:p>
          <a:p>
            <a:pPr algn="ctr"/>
            <a:r>
              <a:rPr lang="en-US" sz="1450" dirty="0">
                <a:solidFill>
                  <a:schemeClr val="tx1"/>
                </a:solidFill>
              </a:rPr>
              <a:t>Donations by Venmo @</a:t>
            </a:r>
            <a:r>
              <a:rPr lang="en-US" sz="145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45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943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4EC43-5573-68CF-31C8-0A196B282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1,650 Boston Skyline Silhouette Royalty-Free Images, Stock Photos &amp;  Pictures | Shutterstock">
            <a:extLst>
              <a:ext uri="{FF2B5EF4-FFF2-40B4-BE49-F238E27FC236}">
                <a16:creationId xmlns:a16="http://schemas.microsoft.com/office/drawing/2014/main" id="{A3A756C9-FBBD-F369-D652-52D019C8B0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790"/>
          <a:stretch/>
        </p:blipFill>
        <p:spPr bwMode="auto">
          <a:xfrm>
            <a:off x="766413" y="4876800"/>
            <a:ext cx="761116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5DB24F-46CA-4014-4F96-3CFE9E8D2C0E}"/>
              </a:ext>
            </a:extLst>
          </p:cNvPr>
          <p:cNvSpPr/>
          <p:nvPr/>
        </p:nvSpPr>
        <p:spPr>
          <a:xfrm>
            <a:off x="2422090" y="274383"/>
            <a:ext cx="4299817" cy="39044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Create My 20-mile Playlist!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65C8AA-A4D1-BC03-171B-21ED076E2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243467"/>
              </p:ext>
            </p:extLst>
          </p:nvPr>
        </p:nvGraphicFramePr>
        <p:xfrm>
          <a:off x="524254" y="1864478"/>
          <a:ext cx="8095490" cy="3189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098">
                  <a:extLst>
                    <a:ext uri="{9D8B030D-6E8A-4147-A177-3AD203B41FA5}">
                      <a16:colId xmlns:a16="http://schemas.microsoft.com/office/drawing/2014/main" val="62336815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1885557784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28275639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310892182"/>
                    </a:ext>
                  </a:extLst>
                </a:gridCol>
                <a:gridCol w="1619098">
                  <a:extLst>
                    <a:ext uri="{9D8B030D-6E8A-4147-A177-3AD203B41FA5}">
                      <a16:colId xmlns:a16="http://schemas.microsoft.com/office/drawing/2014/main" val="2448655549"/>
                    </a:ext>
                  </a:extLst>
                </a:gridCol>
              </a:tblGrid>
              <a:tr h="5231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1546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6: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7: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8: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9: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10: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57639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11: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8357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16: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17: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18: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19: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20: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47207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21: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22: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23: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24: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25: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8635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26: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27: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28: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29: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30: [song]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/>
                        <a:t>[open]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9171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7C6D5E7-0461-27F8-2EC7-C70107607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769" b="1965"/>
          <a:stretch/>
        </p:blipFill>
        <p:spPr>
          <a:xfrm>
            <a:off x="524249" y="184791"/>
            <a:ext cx="1266450" cy="11964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DC5252-B823-6C8D-5CB0-57E2A883709D}"/>
              </a:ext>
            </a:extLst>
          </p:cNvPr>
          <p:cNvSpPr txBox="1"/>
          <p:nvPr/>
        </p:nvSpPr>
        <p:spPr>
          <a:xfrm>
            <a:off x="1663697" y="783029"/>
            <a:ext cx="5816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0" dirty="0"/>
              <a:t>On </a:t>
            </a:r>
            <a:r>
              <a:rPr lang="en-US" sz="1450" dirty="0">
                <a:highlight>
                  <a:srgbClr val="FFFF00"/>
                </a:highlight>
              </a:rPr>
              <a:t>March X</a:t>
            </a:r>
            <a:r>
              <a:rPr lang="en-US" sz="1450" dirty="0"/>
              <a:t>, I will be completing my longest training run before the Boston Marathon. </a:t>
            </a:r>
            <a:r>
              <a:rPr lang="en-US" sz="1450" dirty="0">
                <a:solidFill>
                  <a:schemeClr val="tx1"/>
                </a:solidFill>
              </a:rPr>
              <a:t>For a donation of </a:t>
            </a:r>
            <a:r>
              <a:rPr lang="en-US" sz="1450" dirty="0">
                <a:solidFill>
                  <a:schemeClr val="tx1"/>
                </a:solidFill>
                <a:highlight>
                  <a:srgbClr val="FFFF00"/>
                </a:highlight>
              </a:rPr>
              <a:t>$X </a:t>
            </a:r>
            <a:r>
              <a:rPr lang="en-US" sz="1450" dirty="0">
                <a:solidFill>
                  <a:schemeClr val="tx1"/>
                </a:solidFill>
              </a:rPr>
              <a:t>you can pick or dedicate a song for my playlist!  All playlist donations to support Camp Shriver! </a:t>
            </a:r>
          </a:p>
          <a:p>
            <a:pPr algn="ctr"/>
            <a:r>
              <a:rPr lang="en-US" sz="1450" dirty="0">
                <a:solidFill>
                  <a:schemeClr val="tx1"/>
                </a:solidFill>
              </a:rPr>
              <a:t>Donations by Venmo @</a:t>
            </a:r>
            <a:r>
              <a:rPr lang="en-US" sz="145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45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442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F691E-F864-1D53-ECA7-7D082CF65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FCBB0-1B2C-D7BF-708C-7AFE534E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 for  Sponsor a Mile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E6B00-A421-E6DB-6DDE-E27FCAA9A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any template</a:t>
            </a:r>
          </a:p>
          <a:p>
            <a:pPr lvl="1"/>
            <a:r>
              <a:rPr lang="en-US" dirty="0"/>
              <a:t>Option 1: Set price per mile</a:t>
            </a:r>
          </a:p>
          <a:p>
            <a:pPr lvl="1"/>
            <a:r>
              <a:rPr lang="en-US" dirty="0"/>
              <a:t>Option 2: Set a general price</a:t>
            </a:r>
          </a:p>
          <a:p>
            <a:pPr lvl="1"/>
            <a:r>
              <a:rPr lang="en-US" dirty="0"/>
              <a:t>Option 3: edit templates to set varying prices</a:t>
            </a:r>
          </a:p>
          <a:p>
            <a:r>
              <a:rPr lang="en-US" dirty="0"/>
              <a:t>Personalize with your </a:t>
            </a:r>
            <a:r>
              <a:rPr lang="en-US" dirty="0" err="1"/>
              <a:t>venmo</a:t>
            </a:r>
            <a:r>
              <a:rPr lang="en-US" dirty="0"/>
              <a:t>/</a:t>
            </a:r>
            <a:r>
              <a:rPr lang="en-US" dirty="0" err="1"/>
              <a:t>zelle</a:t>
            </a:r>
            <a:r>
              <a:rPr lang="en-US" dirty="0"/>
              <a:t> information</a:t>
            </a:r>
          </a:p>
          <a:p>
            <a:r>
              <a:rPr lang="en-US" dirty="0"/>
              <a:t>Update as donations come in!  </a:t>
            </a:r>
          </a:p>
          <a:p>
            <a:pPr lvl="1"/>
            <a:r>
              <a:rPr lang="en-US" dirty="0"/>
              <a:t>Where it says “[open]” enter donors name! </a:t>
            </a:r>
          </a:p>
          <a:p>
            <a:r>
              <a:rPr lang="en-US" sz="2800" dirty="0"/>
              <a:t>Keep sharing with updates to encourage more participation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24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DEE48-71D0-FA82-036F-7D254557D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D71CA1E-54B7-A119-A335-046BC806D08D}"/>
              </a:ext>
            </a:extLst>
          </p:cNvPr>
          <p:cNvSpPr/>
          <p:nvPr/>
        </p:nvSpPr>
        <p:spPr>
          <a:xfrm>
            <a:off x="2345129" y="308200"/>
            <a:ext cx="4453741" cy="6307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Sponsor a Mile!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39E617-D5CD-02DE-CDB0-50D52AB135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3769" b="1965"/>
          <a:stretch/>
        </p:blipFill>
        <p:spPr>
          <a:xfrm>
            <a:off x="408176" y="101642"/>
            <a:ext cx="1104901" cy="1043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8AA96C-F61F-3088-C9F4-70088DFD5941}"/>
              </a:ext>
            </a:extLst>
          </p:cNvPr>
          <p:cNvSpPr txBox="1"/>
          <p:nvPr/>
        </p:nvSpPr>
        <p:spPr>
          <a:xfrm>
            <a:off x="1265426" y="973888"/>
            <a:ext cx="6613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Please donate to help support another summer of Camp Shriver.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8292761-6C72-73E2-6969-EE14EFC55603}"/>
              </a:ext>
            </a:extLst>
          </p:cNvPr>
          <p:cNvSpPr/>
          <p:nvPr/>
        </p:nvSpPr>
        <p:spPr>
          <a:xfrm>
            <a:off x="34556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1: $5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8AA720F-B8AE-0628-7F81-D684A0BA43CC}"/>
              </a:ext>
            </a:extLst>
          </p:cNvPr>
          <p:cNvSpPr txBox="1"/>
          <p:nvPr/>
        </p:nvSpPr>
        <p:spPr>
          <a:xfrm>
            <a:off x="2285999" y="629538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Donations by Venmo @</a:t>
            </a:r>
            <a:r>
              <a:rPr lang="en-US" sz="18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8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668A62F2-3F77-6825-CC32-341BBAE97BAD}"/>
              </a:ext>
            </a:extLst>
          </p:cNvPr>
          <p:cNvSpPr/>
          <p:nvPr/>
        </p:nvSpPr>
        <p:spPr>
          <a:xfrm>
            <a:off x="321043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3: $15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CB28835E-557D-4E9B-59FE-0E4DB89D19BD}"/>
              </a:ext>
            </a:extLst>
          </p:cNvPr>
          <p:cNvSpPr/>
          <p:nvPr/>
        </p:nvSpPr>
        <p:spPr>
          <a:xfrm>
            <a:off x="4639943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4: $20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F0D94CD-A03A-99EF-3A8D-7C05448FA7AE}"/>
              </a:ext>
            </a:extLst>
          </p:cNvPr>
          <p:cNvSpPr/>
          <p:nvPr/>
        </p:nvSpPr>
        <p:spPr>
          <a:xfrm>
            <a:off x="607237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5: $25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F89F7F69-8CCF-ECAB-6B0C-A848DF78A2BA}"/>
              </a:ext>
            </a:extLst>
          </p:cNvPr>
          <p:cNvSpPr/>
          <p:nvPr/>
        </p:nvSpPr>
        <p:spPr>
          <a:xfrm>
            <a:off x="7504811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6: $30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EFE6DDAD-633B-F305-4639-C5FB87303BE6}"/>
              </a:ext>
            </a:extLst>
          </p:cNvPr>
          <p:cNvSpPr/>
          <p:nvPr/>
        </p:nvSpPr>
        <p:spPr>
          <a:xfrm>
            <a:off x="1778001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2: $10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82A4AA1-D956-AEAA-88E0-5C325D9AEF6C}"/>
              </a:ext>
            </a:extLst>
          </p:cNvPr>
          <p:cNvSpPr/>
          <p:nvPr/>
        </p:nvSpPr>
        <p:spPr>
          <a:xfrm>
            <a:off x="34556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7: $35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82A45FE3-2E58-DE6B-266B-A94FCD4B67CE}"/>
              </a:ext>
            </a:extLst>
          </p:cNvPr>
          <p:cNvSpPr/>
          <p:nvPr/>
        </p:nvSpPr>
        <p:spPr>
          <a:xfrm>
            <a:off x="321043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9: $45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528FE4E0-B7CF-AA6E-B37F-CD68FD986C39}"/>
              </a:ext>
            </a:extLst>
          </p:cNvPr>
          <p:cNvSpPr/>
          <p:nvPr/>
        </p:nvSpPr>
        <p:spPr>
          <a:xfrm>
            <a:off x="4639943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10: $50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F4DCBDEF-2F07-8C25-FE82-2DA4BA055C8C}"/>
              </a:ext>
            </a:extLst>
          </p:cNvPr>
          <p:cNvSpPr/>
          <p:nvPr/>
        </p:nvSpPr>
        <p:spPr>
          <a:xfrm>
            <a:off x="607237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11: $55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EDD87BC3-DD9A-32FE-4010-F48A8E0B423E}"/>
              </a:ext>
            </a:extLst>
          </p:cNvPr>
          <p:cNvSpPr/>
          <p:nvPr/>
        </p:nvSpPr>
        <p:spPr>
          <a:xfrm>
            <a:off x="7504811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12: $60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4D35F19-F8FE-28C0-7D06-DF555EC74DD9}"/>
              </a:ext>
            </a:extLst>
          </p:cNvPr>
          <p:cNvSpPr/>
          <p:nvPr/>
        </p:nvSpPr>
        <p:spPr>
          <a:xfrm>
            <a:off x="1778001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8: $40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E81DE8F8-0D73-7851-781C-D6EC3418A1B6}"/>
              </a:ext>
            </a:extLst>
          </p:cNvPr>
          <p:cNvSpPr/>
          <p:nvPr/>
        </p:nvSpPr>
        <p:spPr>
          <a:xfrm>
            <a:off x="34556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13: $65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585BF55B-36B1-F719-FFAA-CB53C06DAE4C}"/>
              </a:ext>
            </a:extLst>
          </p:cNvPr>
          <p:cNvSpPr/>
          <p:nvPr/>
        </p:nvSpPr>
        <p:spPr>
          <a:xfrm>
            <a:off x="321043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15: $75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4420F4A-B547-2B54-A61A-0BE366030DF9}"/>
              </a:ext>
            </a:extLst>
          </p:cNvPr>
          <p:cNvSpPr/>
          <p:nvPr/>
        </p:nvSpPr>
        <p:spPr>
          <a:xfrm>
            <a:off x="4639943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16: $80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C9E2D14-A839-F218-39D6-B9C98E39DBA6}"/>
              </a:ext>
            </a:extLst>
          </p:cNvPr>
          <p:cNvSpPr/>
          <p:nvPr/>
        </p:nvSpPr>
        <p:spPr>
          <a:xfrm>
            <a:off x="607237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17: $85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6DF198D-4F8A-99A5-E7CE-A78F3625619E}"/>
              </a:ext>
            </a:extLst>
          </p:cNvPr>
          <p:cNvSpPr/>
          <p:nvPr/>
        </p:nvSpPr>
        <p:spPr>
          <a:xfrm>
            <a:off x="7504811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18: $90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FDAF284E-64EB-ABDD-4E7C-516AFA7EECC3}"/>
              </a:ext>
            </a:extLst>
          </p:cNvPr>
          <p:cNvSpPr/>
          <p:nvPr/>
        </p:nvSpPr>
        <p:spPr>
          <a:xfrm>
            <a:off x="1778001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14: $70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DD6AB489-BC71-0A3C-BC79-BF6D3597E96F}"/>
              </a:ext>
            </a:extLst>
          </p:cNvPr>
          <p:cNvSpPr/>
          <p:nvPr/>
        </p:nvSpPr>
        <p:spPr>
          <a:xfrm>
            <a:off x="34556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19: $95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7687E14F-3882-F5FF-22C6-1552CBB2481D}"/>
              </a:ext>
            </a:extLst>
          </p:cNvPr>
          <p:cNvSpPr/>
          <p:nvPr/>
        </p:nvSpPr>
        <p:spPr>
          <a:xfrm>
            <a:off x="321043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21: $105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B7AA1444-2FB2-EBC6-C66C-A3899E9CDD5F}"/>
              </a:ext>
            </a:extLst>
          </p:cNvPr>
          <p:cNvSpPr/>
          <p:nvPr/>
        </p:nvSpPr>
        <p:spPr>
          <a:xfrm>
            <a:off x="4639943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22: $110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625CA7BD-CC66-568B-B2A7-2A05A36DFDFE}"/>
              </a:ext>
            </a:extLst>
          </p:cNvPr>
          <p:cNvSpPr/>
          <p:nvPr/>
        </p:nvSpPr>
        <p:spPr>
          <a:xfrm>
            <a:off x="607237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23: $115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BCBAD72-8A4B-CA49-91DC-263361B77D2E}"/>
              </a:ext>
            </a:extLst>
          </p:cNvPr>
          <p:cNvSpPr/>
          <p:nvPr/>
        </p:nvSpPr>
        <p:spPr>
          <a:xfrm>
            <a:off x="7504811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24: $120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15F5A13D-D320-3701-265F-3DDF887C0CCD}"/>
              </a:ext>
            </a:extLst>
          </p:cNvPr>
          <p:cNvSpPr/>
          <p:nvPr/>
        </p:nvSpPr>
        <p:spPr>
          <a:xfrm>
            <a:off x="1778001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20: $100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5A4DDC6C-523D-DDCC-4AF1-8565D120E0E7}"/>
              </a:ext>
            </a:extLst>
          </p:cNvPr>
          <p:cNvSpPr/>
          <p:nvPr/>
        </p:nvSpPr>
        <p:spPr>
          <a:xfrm>
            <a:off x="4639943" y="5178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26: </a:t>
            </a:r>
            <a:r>
              <a:rPr lang="en-US" sz="1450" b="0" dirty="0">
                <a:solidFill>
                  <a:schemeClr val="tx1"/>
                </a:solidFill>
                <a:highlight>
                  <a:srgbClr val="FFFF00"/>
                </a:highlight>
              </a:rPr>
              <a:t>$150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E997CD0A-3C23-FA81-ADD0-D96695649705}"/>
              </a:ext>
            </a:extLst>
          </p:cNvPr>
          <p:cNvSpPr/>
          <p:nvPr/>
        </p:nvSpPr>
        <p:spPr>
          <a:xfrm>
            <a:off x="3207509" y="5178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25: $125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</p:spTree>
    <p:extLst>
      <p:ext uri="{BB962C8B-B14F-4D97-AF65-F5344CB8AC3E}">
        <p14:creationId xmlns:p14="http://schemas.microsoft.com/office/powerpoint/2010/main" val="3937643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61533-D32A-736E-9066-78475FD9E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FF8A3F5-60DD-651A-5F65-1746957EAA1F}"/>
              </a:ext>
            </a:extLst>
          </p:cNvPr>
          <p:cNvSpPr/>
          <p:nvPr/>
        </p:nvSpPr>
        <p:spPr>
          <a:xfrm>
            <a:off x="2345129" y="308200"/>
            <a:ext cx="4453741" cy="6307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Sponsor a Mile!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FFE72D-1B2E-E70F-B561-B564FFE3F9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3769" b="1965"/>
          <a:stretch/>
        </p:blipFill>
        <p:spPr>
          <a:xfrm>
            <a:off x="408176" y="101642"/>
            <a:ext cx="1104901" cy="1043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69878E-B60A-E16E-8376-A2E88743B1CE}"/>
              </a:ext>
            </a:extLst>
          </p:cNvPr>
          <p:cNvSpPr txBox="1"/>
          <p:nvPr/>
        </p:nvSpPr>
        <p:spPr>
          <a:xfrm>
            <a:off x="1265426" y="973888"/>
            <a:ext cx="6613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Please donate to help support another summer of Camp Shriver.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E3AD58C-A7AC-2B34-5AAB-D1F1DA2ADF47}"/>
              </a:ext>
            </a:extLst>
          </p:cNvPr>
          <p:cNvSpPr/>
          <p:nvPr/>
        </p:nvSpPr>
        <p:spPr>
          <a:xfrm>
            <a:off x="34556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8AFAF6-34CC-31F3-037A-82CA571B39EF}"/>
              </a:ext>
            </a:extLst>
          </p:cNvPr>
          <p:cNvSpPr txBox="1"/>
          <p:nvPr/>
        </p:nvSpPr>
        <p:spPr>
          <a:xfrm>
            <a:off x="2285999" y="629538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Donations by Venmo @</a:t>
            </a:r>
            <a:r>
              <a:rPr lang="en-US" sz="1800" dirty="0" err="1">
                <a:solidFill>
                  <a:schemeClr val="tx1"/>
                </a:solidFill>
                <a:highlight>
                  <a:srgbClr val="FFFF00"/>
                </a:highlight>
              </a:rPr>
              <a:t>yourhandlehere</a:t>
            </a:r>
            <a:endParaRPr lang="en-US" sz="18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38AA66E1-3985-4F91-F6AD-995264FBCDDD}"/>
              </a:ext>
            </a:extLst>
          </p:cNvPr>
          <p:cNvSpPr/>
          <p:nvPr/>
        </p:nvSpPr>
        <p:spPr>
          <a:xfrm>
            <a:off x="321043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3: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292E686C-BF76-3F07-B435-4849D55FDA0D}"/>
              </a:ext>
            </a:extLst>
          </p:cNvPr>
          <p:cNvSpPr/>
          <p:nvPr/>
        </p:nvSpPr>
        <p:spPr>
          <a:xfrm>
            <a:off x="4639943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4: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A13D40B4-7DEB-C54D-0B3B-C543060670F7}"/>
              </a:ext>
            </a:extLst>
          </p:cNvPr>
          <p:cNvSpPr/>
          <p:nvPr/>
        </p:nvSpPr>
        <p:spPr>
          <a:xfrm>
            <a:off x="6072375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5: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AF9228C2-35C4-A667-BCD6-1021CD066942}"/>
              </a:ext>
            </a:extLst>
          </p:cNvPr>
          <p:cNvSpPr/>
          <p:nvPr/>
        </p:nvSpPr>
        <p:spPr>
          <a:xfrm>
            <a:off x="7504811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6: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FE0AE5E1-D438-F9B9-0DF5-D9DE77093D3A}"/>
              </a:ext>
            </a:extLst>
          </p:cNvPr>
          <p:cNvSpPr/>
          <p:nvPr/>
        </p:nvSpPr>
        <p:spPr>
          <a:xfrm>
            <a:off x="1778001" y="1495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4DE8BD5E-5121-2E69-F05C-D02D420E3F45}"/>
              </a:ext>
            </a:extLst>
          </p:cNvPr>
          <p:cNvSpPr/>
          <p:nvPr/>
        </p:nvSpPr>
        <p:spPr>
          <a:xfrm>
            <a:off x="34556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7: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32522901-4C9D-2801-BD77-2626031E82B4}"/>
              </a:ext>
            </a:extLst>
          </p:cNvPr>
          <p:cNvSpPr/>
          <p:nvPr/>
        </p:nvSpPr>
        <p:spPr>
          <a:xfrm>
            <a:off x="321043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9: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ABB19F1-46CC-8BD5-9613-1057E338C5FA}"/>
              </a:ext>
            </a:extLst>
          </p:cNvPr>
          <p:cNvSpPr/>
          <p:nvPr/>
        </p:nvSpPr>
        <p:spPr>
          <a:xfrm>
            <a:off x="4639943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10: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5A56236E-B7D9-85C3-B622-2123822D7480}"/>
              </a:ext>
            </a:extLst>
          </p:cNvPr>
          <p:cNvSpPr/>
          <p:nvPr/>
        </p:nvSpPr>
        <p:spPr>
          <a:xfrm>
            <a:off x="6072375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11: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5711D7DA-FC35-1989-3CAD-CF77928B3957}"/>
              </a:ext>
            </a:extLst>
          </p:cNvPr>
          <p:cNvSpPr/>
          <p:nvPr/>
        </p:nvSpPr>
        <p:spPr>
          <a:xfrm>
            <a:off x="7504811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12: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702FC08A-28EF-FA0A-4606-258BA434A840}"/>
              </a:ext>
            </a:extLst>
          </p:cNvPr>
          <p:cNvSpPr/>
          <p:nvPr/>
        </p:nvSpPr>
        <p:spPr>
          <a:xfrm>
            <a:off x="1778001" y="24099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8: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0F256E4B-54F0-1EC5-2965-5491C101B0E1}"/>
              </a:ext>
            </a:extLst>
          </p:cNvPr>
          <p:cNvSpPr/>
          <p:nvPr/>
        </p:nvSpPr>
        <p:spPr>
          <a:xfrm>
            <a:off x="34556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13: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2E01B62D-B29F-B4EC-6918-6CB0E45B3B3D}"/>
              </a:ext>
            </a:extLst>
          </p:cNvPr>
          <p:cNvSpPr/>
          <p:nvPr/>
        </p:nvSpPr>
        <p:spPr>
          <a:xfrm>
            <a:off x="321043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15: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C4570025-09DD-B53C-3F45-26487CF8487C}"/>
              </a:ext>
            </a:extLst>
          </p:cNvPr>
          <p:cNvSpPr/>
          <p:nvPr/>
        </p:nvSpPr>
        <p:spPr>
          <a:xfrm>
            <a:off x="4639943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16: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D4BE7649-AA31-73A1-3A87-0373453DEC56}"/>
              </a:ext>
            </a:extLst>
          </p:cNvPr>
          <p:cNvSpPr/>
          <p:nvPr/>
        </p:nvSpPr>
        <p:spPr>
          <a:xfrm>
            <a:off x="6072375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17: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26F16F48-C83F-92FD-EAA9-668418C66EAB}"/>
              </a:ext>
            </a:extLst>
          </p:cNvPr>
          <p:cNvSpPr/>
          <p:nvPr/>
        </p:nvSpPr>
        <p:spPr>
          <a:xfrm>
            <a:off x="7504811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18: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D3F58423-5004-55A3-5886-13BF04846475}"/>
              </a:ext>
            </a:extLst>
          </p:cNvPr>
          <p:cNvSpPr/>
          <p:nvPr/>
        </p:nvSpPr>
        <p:spPr>
          <a:xfrm>
            <a:off x="1778001" y="33497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14: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A1002971-9FC5-51F8-E807-7F6A229DCFF3}"/>
              </a:ext>
            </a:extLst>
          </p:cNvPr>
          <p:cNvSpPr/>
          <p:nvPr/>
        </p:nvSpPr>
        <p:spPr>
          <a:xfrm>
            <a:off x="34556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19: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0741452C-94B3-5990-97F3-F4D2D066B8F7}"/>
              </a:ext>
            </a:extLst>
          </p:cNvPr>
          <p:cNvSpPr/>
          <p:nvPr/>
        </p:nvSpPr>
        <p:spPr>
          <a:xfrm>
            <a:off x="321043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21: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151F70C5-4499-5720-456F-BAD58E2EFF1A}"/>
              </a:ext>
            </a:extLst>
          </p:cNvPr>
          <p:cNvSpPr/>
          <p:nvPr/>
        </p:nvSpPr>
        <p:spPr>
          <a:xfrm>
            <a:off x="4639943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22: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2A4DE99-AFD9-35BD-B87B-B1A54A1EE7A4}"/>
              </a:ext>
            </a:extLst>
          </p:cNvPr>
          <p:cNvSpPr/>
          <p:nvPr/>
        </p:nvSpPr>
        <p:spPr>
          <a:xfrm>
            <a:off x="6072375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23: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A8232C8D-BE55-CC91-D270-E19CDA17C13A}"/>
              </a:ext>
            </a:extLst>
          </p:cNvPr>
          <p:cNvSpPr/>
          <p:nvPr/>
        </p:nvSpPr>
        <p:spPr>
          <a:xfrm>
            <a:off x="7504811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24: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7747C90F-2AE0-7F8B-77FD-71073B54F729}"/>
              </a:ext>
            </a:extLst>
          </p:cNvPr>
          <p:cNvSpPr/>
          <p:nvPr/>
        </p:nvSpPr>
        <p:spPr>
          <a:xfrm>
            <a:off x="1778001" y="42641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20: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54207216-BDBE-6391-3ECB-F61F5D8EB401}"/>
              </a:ext>
            </a:extLst>
          </p:cNvPr>
          <p:cNvSpPr/>
          <p:nvPr/>
        </p:nvSpPr>
        <p:spPr>
          <a:xfrm>
            <a:off x="4639943" y="5178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26: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8E7A3149-3712-A2D3-0696-2B57DB476372}"/>
              </a:ext>
            </a:extLst>
          </p:cNvPr>
          <p:cNvSpPr/>
          <p:nvPr/>
        </p:nvSpPr>
        <p:spPr>
          <a:xfrm>
            <a:off x="3207509" y="5178556"/>
            <a:ext cx="1293624" cy="8167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Mile 25: $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50" b="0" dirty="0">
                <a:solidFill>
                  <a:schemeClr val="tx1"/>
                </a:solidFill>
              </a:rPr>
              <a:t>[open]</a:t>
            </a:r>
          </a:p>
        </p:txBody>
      </p:sp>
    </p:spTree>
    <p:extLst>
      <p:ext uri="{BB962C8B-B14F-4D97-AF65-F5344CB8AC3E}">
        <p14:creationId xmlns:p14="http://schemas.microsoft.com/office/powerpoint/2010/main" val="112973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371f4c37-d7f1-4200-88d3-2f78fc5f8b88" xsi:nil="true"/>
    <lcf76f155ced4ddcb4097134ff3c332f xmlns="f6f5788f-c96a-4340-93c6-9f8c3955b8d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72C7144727543865B549192CD0752" ma:contentTypeVersion="20" ma:contentTypeDescription="Create a new document." ma:contentTypeScope="" ma:versionID="451df7af00b005e75f2086febc732608">
  <xsd:schema xmlns:xsd="http://www.w3.org/2001/XMLSchema" xmlns:xs="http://www.w3.org/2001/XMLSchema" xmlns:p="http://schemas.microsoft.com/office/2006/metadata/properties" xmlns:ns1="http://schemas.microsoft.com/sharepoint/v3" xmlns:ns2="f6f5788f-c96a-4340-93c6-9f8c3955b8dc" xmlns:ns3="371f4c37-d7f1-4200-88d3-2f78fc5f8b88" targetNamespace="http://schemas.microsoft.com/office/2006/metadata/properties" ma:root="true" ma:fieldsID="f77cf0daa3edd5dd8ac486fc0db3cf99" ns1:_="" ns2:_="" ns3:_="">
    <xsd:import namespace="http://schemas.microsoft.com/sharepoint/v3"/>
    <xsd:import namespace="f6f5788f-c96a-4340-93c6-9f8c3955b8dc"/>
    <xsd:import namespace="371f4c37-d7f1-4200-88d3-2f78fc5f8b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5788f-c96a-4340-93c6-9f8c3955b8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bb1ab42-7277-4699-bffd-c4f8fd762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f4c37-d7f1-4200-88d3-2f78fc5f8b8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5fe7a09-8699-4c30-88ee-fc92c368afc7}" ma:internalName="TaxCatchAll" ma:showField="CatchAllData" ma:web="371f4c37-d7f1-4200-88d3-2f78fc5f8b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8283CB-6F02-459B-9A33-3881C8601B0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71f4c37-d7f1-4200-88d3-2f78fc5f8b88"/>
    <ds:schemaRef ds:uri="f6f5788f-c96a-4340-93c6-9f8c3955b8dc"/>
  </ds:schemaRefs>
</ds:datastoreItem>
</file>

<file path=customXml/itemProps2.xml><?xml version="1.0" encoding="utf-8"?>
<ds:datastoreItem xmlns:ds="http://schemas.openxmlformats.org/officeDocument/2006/customXml" ds:itemID="{72B0BBB0-1FE3-4D1A-9731-4A61300F4C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007140-2AF5-4FB5-9867-43171420E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f5788f-c96a-4340-93c6-9f8c3955b8dc"/>
    <ds:schemaRef ds:uri="371f4c37-d7f1-4200-88d3-2f78fc5f8b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4063</TotalTime>
  <Words>2406</Words>
  <Application>Microsoft Office PowerPoint</Application>
  <PresentationFormat>On-screen Show (4:3)</PresentationFormat>
  <Paragraphs>546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Camp Shriver fundraising templates </vt:lpstr>
      <vt:lpstr>THANK YOU!</vt:lpstr>
      <vt:lpstr>PowerPoint Presentation</vt:lpstr>
      <vt:lpstr>PowerPoint Presentation</vt:lpstr>
      <vt:lpstr>PowerPoint Presentation</vt:lpstr>
      <vt:lpstr>PowerPoint Presentation</vt:lpstr>
      <vt:lpstr>Directions for  Sponsor a Mile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Katherine Olszowy</dc:creator>
  <cp:lastModifiedBy>Barbara A Gildea</cp:lastModifiedBy>
  <cp:revision>36</cp:revision>
  <dcterms:created xsi:type="dcterms:W3CDTF">2025-03-13T18:45:44Z</dcterms:created>
  <dcterms:modified xsi:type="dcterms:W3CDTF">2025-03-21T20:28:11Z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0x01010024772C7144727543865B549192CD0752</vt:lpwstr>
  </property>
  <property fmtid="{D5CDD505-2E9C-101B-9397-08002B2CF9AE}" pid="3" name="MediaServiceImageTags">
    <vt:lpwstr/>
  </property>
</Properties>
</file>