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6858000" cy="9144000" type="screen4x3"/>
  <p:notesSz cx="6858000" cy="9144000"/>
  <p:embeddedFontLst>
    <p:embeddedFont>
      <p:font typeface="Coming Soon" panose="020B0604020202020204" charset="0"/>
      <p:regular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747775"/>
          </p15:clr>
        </p15:guide>
        <p15:guide id="2" pos="216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98B54-0060-4B34-176F-4819114B5443}" v="13" dt="2025-06-29T20:03:11.902"/>
    <p1510:client id="{BF8B0CF1-C39D-A577-8D05-CBB35E2542D6}" v="17" dt="2025-06-30T00:57:20.271"/>
  </p1510:revLst>
</p1510:revInfo>
</file>

<file path=ppt/tableStyles.xml><?xml version="1.0" encoding="utf-8"?>
<a:tblStyleLst xmlns:a="http://schemas.openxmlformats.org/drawingml/2006/main" def="{62F0A419-6334-4BD9-85EE-7899268228F9}">
  <a:tblStyle styleId="{62F0A419-6334-4BD9-85EE-7899268228F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4" d="100"/>
          <a:sy n="44" d="100"/>
        </p:scale>
        <p:origin x="2232" y="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a D Bille" userId="S::danna.bille@umb.edu::ce0fa56d-8f91-4eae-860b-f528ae08d745" providerId="AD" clId="Web-{4BD98B54-0060-4B34-176F-4819114B5443}"/>
    <pc:docChg chg="modSld">
      <pc:chgData name="Danna D Bille" userId="S::danna.bille@umb.edu::ce0fa56d-8f91-4eae-860b-f528ae08d745" providerId="AD" clId="Web-{4BD98B54-0060-4B34-176F-4819114B5443}" dt="2025-06-29T20:03:11.902" v="12" actId="1076"/>
      <pc:docMkLst>
        <pc:docMk/>
      </pc:docMkLst>
      <pc:sldChg chg="modSp">
        <pc:chgData name="Danna D Bille" userId="S::danna.bille@umb.edu::ce0fa56d-8f91-4eae-860b-f528ae08d745" providerId="AD" clId="Web-{4BD98B54-0060-4B34-176F-4819114B5443}" dt="2025-06-29T20:01:42.977" v="2" actId="1076"/>
        <pc:sldMkLst>
          <pc:docMk/>
          <pc:sldMk cId="0" sldId="262"/>
        </pc:sldMkLst>
        <pc:picChg chg="mod">
          <ac:chgData name="Danna D Bille" userId="S::danna.bille@umb.edu::ce0fa56d-8f91-4eae-860b-f528ae08d745" providerId="AD" clId="Web-{4BD98B54-0060-4B34-176F-4819114B5443}" dt="2025-06-29T20:01:40.055" v="1" actId="1076"/>
          <ac:picMkLst>
            <pc:docMk/>
            <pc:sldMk cId="0" sldId="262"/>
            <ac:picMk id="189" creationId="{00000000-0000-0000-0000-000000000000}"/>
          </ac:picMkLst>
        </pc:picChg>
        <pc:picChg chg="mod">
          <ac:chgData name="Danna D Bille" userId="S::danna.bille@umb.edu::ce0fa56d-8f91-4eae-860b-f528ae08d745" providerId="AD" clId="Web-{4BD98B54-0060-4B34-176F-4819114B5443}" dt="2025-06-29T20:01:42.977" v="2" actId="1076"/>
          <ac:picMkLst>
            <pc:docMk/>
            <pc:sldMk cId="0" sldId="262"/>
            <ac:picMk id="190" creationId="{00000000-0000-0000-0000-000000000000}"/>
          </ac:picMkLst>
        </pc:picChg>
      </pc:sldChg>
      <pc:sldChg chg="modSp">
        <pc:chgData name="Danna D Bille" userId="S::danna.bille@umb.edu::ce0fa56d-8f91-4eae-860b-f528ae08d745" providerId="AD" clId="Web-{4BD98B54-0060-4B34-176F-4819114B5443}" dt="2025-06-29T20:02:11.665" v="6" actId="20577"/>
        <pc:sldMkLst>
          <pc:docMk/>
          <pc:sldMk cId="0" sldId="263"/>
        </pc:sldMkLst>
        <pc:spChg chg="mod">
          <ac:chgData name="Danna D Bille" userId="S::danna.bille@umb.edu::ce0fa56d-8f91-4eae-860b-f528ae08d745" providerId="AD" clId="Web-{4BD98B54-0060-4B34-176F-4819114B5443}" dt="2025-06-29T20:02:11.665" v="6" actId="20577"/>
          <ac:spMkLst>
            <pc:docMk/>
            <pc:sldMk cId="0" sldId="263"/>
            <ac:spMk id="211" creationId="{00000000-0000-0000-0000-000000000000}"/>
          </ac:spMkLst>
        </pc:spChg>
        <pc:graphicFrameChg chg="mod">
          <ac:chgData name="Danna D Bille" userId="S::danna.bille@umb.edu::ce0fa56d-8f91-4eae-860b-f528ae08d745" providerId="AD" clId="Web-{4BD98B54-0060-4B34-176F-4819114B5443}" dt="2025-06-29T20:01:54.977" v="4" actId="1076"/>
          <ac:graphicFrameMkLst>
            <pc:docMk/>
            <pc:sldMk cId="0" sldId="263"/>
            <ac:graphicFrameMk id="210" creationId="{00000000-0000-0000-0000-000000000000}"/>
          </ac:graphicFrameMkLst>
        </pc:graphicFrameChg>
        <pc:picChg chg="mod">
          <ac:chgData name="Danna D Bille" userId="S::danna.bille@umb.edu::ce0fa56d-8f91-4eae-860b-f528ae08d745" providerId="AD" clId="Web-{4BD98B54-0060-4B34-176F-4819114B5443}" dt="2025-06-29T20:01:50.258" v="3" actId="1076"/>
          <ac:picMkLst>
            <pc:docMk/>
            <pc:sldMk cId="0" sldId="263"/>
            <ac:picMk id="235" creationId="{00000000-0000-0000-0000-000000000000}"/>
          </ac:picMkLst>
        </pc:picChg>
      </pc:sldChg>
      <pc:sldChg chg="modSp">
        <pc:chgData name="Danna D Bille" userId="S::danna.bille@umb.edu::ce0fa56d-8f91-4eae-860b-f528ae08d745" providerId="AD" clId="Web-{4BD98B54-0060-4B34-176F-4819114B5443}" dt="2025-06-29T20:02:35.885" v="7" actId="1076"/>
        <pc:sldMkLst>
          <pc:docMk/>
          <pc:sldMk cId="0" sldId="264"/>
        </pc:sldMkLst>
        <pc:picChg chg="mod">
          <ac:chgData name="Danna D Bille" userId="S::danna.bille@umb.edu::ce0fa56d-8f91-4eae-860b-f528ae08d745" providerId="AD" clId="Web-{4BD98B54-0060-4B34-176F-4819114B5443}" dt="2025-06-29T20:02:35.885" v="7" actId="1076"/>
          <ac:picMkLst>
            <pc:docMk/>
            <pc:sldMk cId="0" sldId="264"/>
            <ac:picMk id="263" creationId="{00000000-0000-0000-0000-000000000000}"/>
          </ac:picMkLst>
        </pc:picChg>
      </pc:sldChg>
      <pc:sldChg chg="modSp">
        <pc:chgData name="Danna D Bille" userId="S::danna.bille@umb.edu::ce0fa56d-8f91-4eae-860b-f528ae08d745" providerId="AD" clId="Web-{4BD98B54-0060-4B34-176F-4819114B5443}" dt="2025-06-29T20:03:11.902" v="12" actId="1076"/>
        <pc:sldMkLst>
          <pc:docMk/>
          <pc:sldMk cId="0" sldId="265"/>
        </pc:sldMkLst>
        <pc:picChg chg="mod">
          <ac:chgData name="Danna D Bille" userId="S::danna.bille@umb.edu::ce0fa56d-8f91-4eae-860b-f528ae08d745" providerId="AD" clId="Web-{4BD98B54-0060-4B34-176F-4819114B5443}" dt="2025-06-29T20:03:00.214" v="9" actId="1076"/>
          <ac:picMkLst>
            <pc:docMk/>
            <pc:sldMk cId="0" sldId="265"/>
            <ac:picMk id="292" creationId="{00000000-0000-0000-0000-000000000000}"/>
          </ac:picMkLst>
        </pc:picChg>
        <pc:picChg chg="mod">
          <ac:chgData name="Danna D Bille" userId="S::danna.bille@umb.edu::ce0fa56d-8f91-4eae-860b-f528ae08d745" providerId="AD" clId="Web-{4BD98B54-0060-4B34-176F-4819114B5443}" dt="2025-06-29T20:03:03.245" v="10" actId="1076"/>
          <ac:picMkLst>
            <pc:docMk/>
            <pc:sldMk cId="0" sldId="265"/>
            <ac:picMk id="293" creationId="{00000000-0000-0000-0000-000000000000}"/>
          </ac:picMkLst>
        </pc:picChg>
        <pc:picChg chg="mod">
          <ac:chgData name="Danna D Bille" userId="S::danna.bille@umb.edu::ce0fa56d-8f91-4eae-860b-f528ae08d745" providerId="AD" clId="Web-{4BD98B54-0060-4B34-176F-4819114B5443}" dt="2025-06-29T20:03:11.902" v="12" actId="1076"/>
          <ac:picMkLst>
            <pc:docMk/>
            <pc:sldMk cId="0" sldId="265"/>
            <ac:picMk id="294" creationId="{00000000-0000-0000-0000-000000000000}"/>
          </ac:picMkLst>
        </pc:picChg>
      </pc:sldChg>
    </pc:docChg>
  </pc:docChgLst>
  <pc:docChgLst>
    <pc:chgData name="Cassandra Carey" userId="S::cassandra.carey@umb.edu::a4856e94-752f-4418-8483-2d9c50a8f122" providerId="AD" clId="Web-{BF8B0CF1-C39D-A577-8D05-CBB35E2542D6}"/>
    <pc:docChg chg="modSld">
      <pc:chgData name="Cassandra Carey" userId="S::cassandra.carey@umb.edu::a4856e94-752f-4418-8483-2d9c50a8f122" providerId="AD" clId="Web-{BF8B0CF1-C39D-A577-8D05-CBB35E2542D6}" dt="2025-06-30T00:57:20.271" v="5" actId="1076"/>
      <pc:docMkLst>
        <pc:docMk/>
      </pc:docMkLst>
      <pc:sldChg chg="modSp">
        <pc:chgData name="Cassandra Carey" userId="S::cassandra.carey@umb.edu::a4856e94-752f-4418-8483-2d9c50a8f122" providerId="AD" clId="Web-{BF8B0CF1-C39D-A577-8D05-CBB35E2542D6}" dt="2025-06-30T00:57:10.395" v="4" actId="1076"/>
        <pc:sldMkLst>
          <pc:docMk/>
          <pc:sldMk cId="0" sldId="266"/>
        </pc:sldMkLst>
        <pc:graphicFrameChg chg="mod modGraphic">
          <ac:chgData name="Cassandra Carey" userId="S::cassandra.carey@umb.edu::a4856e94-752f-4418-8483-2d9c50a8f122" providerId="AD" clId="Web-{BF8B0CF1-C39D-A577-8D05-CBB35E2542D6}" dt="2025-06-30T00:56:49.738" v="1"/>
          <ac:graphicFrameMkLst>
            <pc:docMk/>
            <pc:sldMk cId="0" sldId="266"/>
            <ac:graphicFrameMk id="302" creationId="{00000000-0000-0000-0000-000000000000}"/>
          </ac:graphicFrameMkLst>
        </pc:graphicFrameChg>
        <pc:picChg chg="mod">
          <ac:chgData name="Cassandra Carey" userId="S::cassandra.carey@umb.edu::a4856e94-752f-4418-8483-2d9c50a8f122" providerId="AD" clId="Web-{BF8B0CF1-C39D-A577-8D05-CBB35E2542D6}" dt="2025-06-30T00:57:10.395" v="4" actId="1076"/>
          <ac:picMkLst>
            <pc:docMk/>
            <pc:sldMk cId="0" sldId="266"/>
            <ac:picMk id="321" creationId="{00000000-0000-0000-0000-000000000000}"/>
          </ac:picMkLst>
        </pc:picChg>
        <pc:picChg chg="mod">
          <ac:chgData name="Cassandra Carey" userId="S::cassandra.carey@umb.edu::a4856e94-752f-4418-8483-2d9c50a8f122" providerId="AD" clId="Web-{BF8B0CF1-C39D-A577-8D05-CBB35E2542D6}" dt="2025-06-30T00:57:06.817" v="3" actId="1076"/>
          <ac:picMkLst>
            <pc:docMk/>
            <pc:sldMk cId="0" sldId="266"/>
            <ac:picMk id="322" creationId="{00000000-0000-0000-0000-000000000000}"/>
          </ac:picMkLst>
        </pc:picChg>
        <pc:picChg chg="mod">
          <ac:chgData name="Cassandra Carey" userId="S::cassandra.carey@umb.edu::a4856e94-752f-4418-8483-2d9c50a8f122" providerId="AD" clId="Web-{BF8B0CF1-C39D-A577-8D05-CBB35E2542D6}" dt="2025-06-30T00:57:03.911" v="2" actId="1076"/>
          <ac:picMkLst>
            <pc:docMk/>
            <pc:sldMk cId="0" sldId="266"/>
            <ac:picMk id="323" creationId="{00000000-0000-0000-0000-000000000000}"/>
          </ac:picMkLst>
        </pc:picChg>
      </pc:sldChg>
      <pc:sldChg chg="modSp">
        <pc:chgData name="Cassandra Carey" userId="S::cassandra.carey@umb.edu::a4856e94-752f-4418-8483-2d9c50a8f122" providerId="AD" clId="Web-{BF8B0CF1-C39D-A577-8D05-CBB35E2542D6}" dt="2025-06-30T00:57:20.271" v="5" actId="1076"/>
        <pc:sldMkLst>
          <pc:docMk/>
          <pc:sldMk cId="0" sldId="267"/>
        </pc:sldMkLst>
        <pc:picChg chg="mod">
          <ac:chgData name="Cassandra Carey" userId="S::cassandra.carey@umb.edu::a4856e94-752f-4418-8483-2d9c50a8f122" providerId="AD" clId="Web-{BF8B0CF1-C39D-A577-8D05-CBB35E2542D6}" dt="2025-06-30T00:57:20.271" v="5" actId="1076"/>
          <ac:picMkLst>
            <pc:docMk/>
            <pc:sldMk cId="0" sldId="267"/>
            <ac:picMk id="35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362ac056c8a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362ac056c8a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62ac056c8a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362ac056c8a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362ac056c8a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362ac056c8a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362ac056c8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362ac056c8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62ac056c8a_0_6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62ac056c8a_0_6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62ac056c8a_0_6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62ac056c8a_0_6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62ac056c8a_0_6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362ac056c8a_0_6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362ac056c8a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362ac056c8a_0_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g362ac056c8a_0_7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8" name="Google Shape;488;g362ac056c8a_0_7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362ac056c8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362ac056c8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2ac056c8a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2ac056c8a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362ac056c8a_0_7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362ac056c8a_0_7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362ac056c8a_0_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362ac056c8a_0_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362ac056c8a_0_7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0" name="Google Shape;590;g362ac056c8a_0_7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362ac056c8a_0_7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362ac056c8a_0_7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362ac056c8a_0_8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Google Shape;641;g362ac056c8a_0_8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g362ac056c8a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7" name="Google Shape;667;g362ac056c8a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362ac056c8a_0_8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362ac056c8a_0_8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362ac056c8a_0_8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362ac056c8a_0_8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g362ac056c8a_0_8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2" name="Google Shape;742;g362ac056c8a_0_8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362ac056c8a_0_8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7" name="Google Shape;767;g362ac056c8a_0_8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62ac056c8a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62ac056c8a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362ac056c8a_0_8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Google Shape;792;g362ac056c8a_0_8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2ac056c8a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2ac056c8a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62ac056c8a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62ac056c8a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62ac056c8a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62ac056c8a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62ac056c8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362ac056c8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62ac056c8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62ac056c8a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62ac056c8a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62ac056c8a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33775" y="3823733"/>
            <a:ext cx="63903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67688" y="800267"/>
            <a:ext cx="47760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704625" y="1287244"/>
            <a:ext cx="28779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10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8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8400" y="0"/>
            <a:ext cx="67212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Monday</a:t>
            </a:r>
            <a:endParaRPr sz="4700" b="1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8663" y="45843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50063" y="3945313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09625" y="8887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28663" y="246735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28675" y="16824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404863" y="31190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28663" y="60788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28663" y="5431088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28675" y="676067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62000" y="75530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28675" y="82871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9" name="Google Shape;69;p13"/>
          <p:cNvGraphicFramePr/>
          <p:nvPr/>
        </p:nvGraphicFramePr>
        <p:xfrm>
          <a:off x="952500" y="840450"/>
          <a:ext cx="4953000" cy="8075375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 Gym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0" name="Google Shape;70;p13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1" name="Google Shape;271;p22"/>
          <p:cNvGraphicFramePr/>
          <p:nvPr/>
        </p:nvGraphicFramePr>
        <p:xfrm>
          <a:off x="952500" y="914750"/>
          <a:ext cx="4953000" cy="822930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2" name="Google Shape;272;p22"/>
          <p:cNvSpPr txBox="1"/>
          <p:nvPr/>
        </p:nvSpPr>
        <p:spPr>
          <a:xfrm>
            <a:off x="0" y="102103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Team - Tuesday</a:t>
            </a:r>
            <a:endParaRPr sz="4700" b="1" dirty="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73" name="Google Shape;27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0070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36128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600697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50" y="50991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50" y="18665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22606" y="685652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2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95075" y="769949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2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46093" y="8604090"/>
            <a:ext cx="663356" cy="484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2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38" y="2729563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38" y="4368263"/>
            <a:ext cx="647700" cy="523142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2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2" name="Google Shape;302;p23"/>
          <p:cNvGraphicFramePr/>
          <p:nvPr>
            <p:extLst>
              <p:ext uri="{D42A27DB-BD31-4B8C-83A1-F6EECF244321}">
                <p14:modId xmlns:p14="http://schemas.microsoft.com/office/powerpoint/2010/main" val="1068849302"/>
              </p:ext>
            </p:extLst>
          </p:nvPr>
        </p:nvGraphicFramePr>
        <p:xfrm>
          <a:off x="952500" y="1122838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</a:rPr>
                        <a:t>Courts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03" name="Google Shape;303;p23"/>
          <p:cNvSpPr txBox="1"/>
          <p:nvPr/>
        </p:nvSpPr>
        <p:spPr>
          <a:xfrm>
            <a:off x="484950" y="188143"/>
            <a:ext cx="58881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Team - Tuesday</a:t>
            </a:r>
            <a:endParaRPr sz="4700" b="1" dirty="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04" name="Google Shape;3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2356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37375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29143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23"/>
          <p:cNvPicPr preferRelativeResize="0"/>
          <p:nvPr/>
        </p:nvPicPr>
        <p:blipFill rotWithShape="1">
          <a:blip r:embed="rId6">
            <a:alphaModFix/>
          </a:blip>
          <a:srcRect l="52553" t="4670" r="27373" b="80724"/>
          <a:stretch/>
        </p:blipFill>
        <p:spPr>
          <a:xfrm>
            <a:off x="4183138" y="5373288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50" y="625318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95075" y="7127047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61750" y="8030372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2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61750" y="4679188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23"/>
          <p:cNvPicPr preferRelativeResize="0"/>
          <p:nvPr/>
        </p:nvPicPr>
        <p:blipFill rotWithShape="1">
          <a:blip r:embed="rId6">
            <a:alphaModFix/>
          </a:blip>
          <a:srcRect l="76542" t="28740" r="3384" b="58046"/>
          <a:stretch/>
        </p:blipFill>
        <p:spPr>
          <a:xfrm>
            <a:off x="4183138" y="2103563"/>
            <a:ext cx="804925" cy="552450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23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1" name="Google Shape;331;p24"/>
          <p:cNvGraphicFramePr/>
          <p:nvPr/>
        </p:nvGraphicFramePr>
        <p:xfrm>
          <a:off x="952500" y="11747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2" name="Google Shape;332;p24"/>
          <p:cNvSpPr txBox="1"/>
          <p:nvPr/>
        </p:nvSpPr>
        <p:spPr>
          <a:xfrm>
            <a:off x="0" y="233100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Team - Tuesday</a:t>
            </a:r>
            <a:endParaRPr sz="4700" b="1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33" name="Google Shape;3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3118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21523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37197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50" y="623872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95075" y="708170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1750" y="8000472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61738" y="300025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24"/>
          <p:cNvPicPr preferRelativeResize="0"/>
          <p:nvPr/>
        </p:nvPicPr>
        <p:blipFill rotWithShape="1">
          <a:blip r:embed="rId10">
            <a:alphaModFix/>
          </a:blip>
          <a:srcRect l="76542" t="28740" r="3384" b="58046"/>
          <a:stretch/>
        </p:blipFill>
        <p:spPr>
          <a:xfrm>
            <a:off x="4183138" y="542487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38" y="4611113"/>
            <a:ext cx="647700" cy="523142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p24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1" name="Google Shape;361;p25"/>
          <p:cNvGraphicFramePr/>
          <p:nvPr/>
        </p:nvGraphicFramePr>
        <p:xfrm>
          <a:off x="892950" y="11064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62" name="Google Shape;362;p25"/>
          <p:cNvSpPr txBox="1"/>
          <p:nvPr/>
        </p:nvSpPr>
        <p:spPr>
          <a:xfrm>
            <a:off x="59550" y="190983"/>
            <a:ext cx="67389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Wednesday</a:t>
            </a:r>
            <a:endParaRPr sz="4700" b="1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63" name="Google Shape;36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45250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25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03775" y="537190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3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20660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28152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82400" y="3801225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157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2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69869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2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78802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p25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6"/>
          <p:cNvSpPr txBox="1"/>
          <p:nvPr/>
        </p:nvSpPr>
        <p:spPr>
          <a:xfrm>
            <a:off x="62225" y="232232"/>
            <a:ext cx="67389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 b="1" dirty="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Team - Wednesday</a:t>
            </a:r>
            <a:endParaRPr sz="4100" b="1" dirty="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384" name="Google Shape;384;p26"/>
          <p:cNvPicPr preferRelativeResize="0"/>
          <p:nvPr/>
        </p:nvPicPr>
        <p:blipFill rotWithShape="1">
          <a:blip r:embed="rId3">
            <a:alphaModFix/>
          </a:blip>
          <a:srcRect l="52553" t="4670" r="27373" b="80724"/>
          <a:stretch/>
        </p:blipFill>
        <p:spPr>
          <a:xfrm>
            <a:off x="4203788" y="5368688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26"/>
          <p:cNvPicPr preferRelativeResize="0"/>
          <p:nvPr/>
        </p:nvPicPr>
        <p:blipFill rotWithShape="1">
          <a:blip r:embed="rId3">
            <a:alphaModFix/>
          </a:blip>
          <a:srcRect l="76542" t="28740" r="3384" b="58046"/>
          <a:stretch/>
        </p:blipFill>
        <p:spPr>
          <a:xfrm>
            <a:off x="4203775" y="211447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388" y="37603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30205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4662750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99" name="Google Shape;399;p26"/>
          <p:cNvGraphicFramePr/>
          <p:nvPr/>
        </p:nvGraphicFramePr>
        <p:xfrm>
          <a:off x="952500" y="11433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00" name="Google Shape;400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3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82400" y="6157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2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15725" y="69869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2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82388" y="78802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p26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27"/>
          <p:cNvSpPr txBox="1"/>
          <p:nvPr/>
        </p:nvSpPr>
        <p:spPr>
          <a:xfrm>
            <a:off x="0" y="100064"/>
            <a:ext cx="67389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 b="1" dirty="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Team - Wednesday</a:t>
            </a:r>
            <a:endParaRPr sz="4100" b="1" dirty="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16" name="Google Shape;41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349327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375" y="596795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5075288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18092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426025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2666925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26" name="Google Shape;426;p27"/>
          <p:cNvGraphicFramePr/>
          <p:nvPr/>
        </p:nvGraphicFramePr>
        <p:xfrm>
          <a:off x="952500" y="838550"/>
          <a:ext cx="4953000" cy="822930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27" name="Google Shape;427;p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91662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2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7315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2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5612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2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4545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Google Shape;431;p27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8"/>
          <p:cNvSpPr txBox="1"/>
          <p:nvPr/>
        </p:nvSpPr>
        <p:spPr>
          <a:xfrm>
            <a:off x="0" y="130278"/>
            <a:ext cx="67389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 b="1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Team - Wednesday</a:t>
            </a:r>
            <a:endParaRPr sz="4300" b="1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39" name="Google Shape;439;p28"/>
          <p:cNvPicPr preferRelativeResize="0"/>
          <p:nvPr/>
        </p:nvPicPr>
        <p:blipFill rotWithShape="1">
          <a:blip r:embed="rId3">
            <a:alphaModFix/>
          </a:blip>
          <a:srcRect l="76542" t="28740" r="3384" b="58046"/>
          <a:stretch/>
        </p:blipFill>
        <p:spPr>
          <a:xfrm>
            <a:off x="4203775" y="443507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27921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34640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52066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1926050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53" name="Google Shape;453;p28"/>
          <p:cNvGraphicFramePr/>
          <p:nvPr/>
        </p:nvGraphicFramePr>
        <p:xfrm>
          <a:off x="952500" y="9147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54" name="Google Shape;454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003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5928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67583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2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76516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28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9"/>
          <p:cNvSpPr txBox="1"/>
          <p:nvPr/>
        </p:nvSpPr>
        <p:spPr>
          <a:xfrm>
            <a:off x="0" y="73550"/>
            <a:ext cx="67389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 dirty="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Team - Wednesday</a:t>
            </a:r>
            <a:endParaRPr sz="4600" b="1" dirty="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70" name="Google Shape;47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275577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388" y="52056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4323888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60352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356977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1882400"/>
            <a:ext cx="647700" cy="52314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0" name="Google Shape;480;p29"/>
          <p:cNvGraphicFramePr/>
          <p:nvPr/>
        </p:nvGraphicFramePr>
        <p:xfrm>
          <a:off x="952500" y="914750"/>
          <a:ext cx="4953000" cy="822930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81" name="Google Shape;481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38" y="9966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8430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2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6727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p2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5660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29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30"/>
          <p:cNvSpPr txBox="1"/>
          <p:nvPr/>
        </p:nvSpPr>
        <p:spPr>
          <a:xfrm>
            <a:off x="62225" y="187970"/>
            <a:ext cx="67389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b="1" dirty="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Team - Wednesday</a:t>
            </a:r>
            <a:endParaRPr sz="4200" b="1" dirty="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497" name="Google Shape;497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20918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285752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36227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45182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5433125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07" name="Google Shape;507;p30"/>
          <p:cNvGraphicFramePr/>
          <p:nvPr/>
        </p:nvGraphicFramePr>
        <p:xfrm>
          <a:off x="952500" y="10671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08" name="Google Shape;508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157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69869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3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78802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512" name="Google Shape;512;p30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31"/>
          <p:cNvSpPr txBox="1"/>
          <p:nvPr/>
        </p:nvSpPr>
        <p:spPr>
          <a:xfrm>
            <a:off x="0" y="208088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Thursday</a:t>
            </a:r>
            <a:endParaRPr sz="4700" b="1" dirty="0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20" name="Google Shape;520;p31"/>
          <p:cNvPicPr preferRelativeResize="0"/>
          <p:nvPr/>
        </p:nvPicPr>
        <p:blipFill rotWithShape="1">
          <a:blip r:embed="rId3">
            <a:alphaModFix/>
          </a:blip>
          <a:srcRect l="76542" t="28740" r="3384" b="58046"/>
          <a:stretch/>
        </p:blipFill>
        <p:spPr>
          <a:xfrm>
            <a:off x="4203788" y="45846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30000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36989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54959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2222625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32" name="Google Shape;532;p31"/>
          <p:cNvGraphicFramePr/>
          <p:nvPr/>
        </p:nvGraphicFramePr>
        <p:xfrm>
          <a:off x="952500" y="11433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33" name="Google Shape;533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3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157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3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69869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3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78802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537" name="Google Shape;537;p31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/>
        </p:nvSpPr>
        <p:spPr>
          <a:xfrm>
            <a:off x="42450" y="0"/>
            <a:ext cx="67731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Team - Monday</a:t>
            </a:r>
            <a:endParaRPr sz="4700" b="1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7650" y="241335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99038" y="16954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58600" y="8887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77638" y="605005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77650" y="535942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77650" y="31190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77650" y="46334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77638" y="3978513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77650" y="67134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410975" y="75237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77638" y="8275850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0" name="Google Shape;90;p14"/>
          <p:cNvGraphicFramePr/>
          <p:nvPr/>
        </p:nvGraphicFramePr>
        <p:xfrm>
          <a:off x="952500" y="840450"/>
          <a:ext cx="4953000" cy="8075375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1" name="Google Shape;91;p14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32"/>
          <p:cNvSpPr txBox="1"/>
          <p:nvPr/>
        </p:nvSpPr>
        <p:spPr>
          <a:xfrm>
            <a:off x="0" y="237129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 dirty="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Team - Thursday</a:t>
            </a:r>
            <a:endParaRPr sz="4600" b="1" dirty="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45" name="Google Shape;545;p32"/>
          <p:cNvPicPr preferRelativeResize="0"/>
          <p:nvPr/>
        </p:nvPicPr>
        <p:blipFill rotWithShape="1">
          <a:blip r:embed="rId3">
            <a:alphaModFix/>
          </a:blip>
          <a:srcRect l="76542" t="28740" r="3384" b="58046"/>
          <a:stretch/>
        </p:blipFill>
        <p:spPr>
          <a:xfrm>
            <a:off x="4203775" y="302502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21599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462503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383491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5495925"/>
            <a:ext cx="647700" cy="5029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7" name="Google Shape;557;p32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58" name="Google Shape;558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36785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p3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2931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p3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1229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p3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01618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562" name="Google Shape;562;p32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3"/>
          <p:cNvSpPr txBox="1"/>
          <p:nvPr/>
        </p:nvSpPr>
        <p:spPr>
          <a:xfrm>
            <a:off x="0" y="249432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 dirty="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Team - Thursday</a:t>
            </a:r>
            <a:endParaRPr sz="4600" b="1" dirty="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69" name="Google Shape;569;p33"/>
          <p:cNvPicPr preferRelativeResize="0"/>
          <p:nvPr/>
        </p:nvPicPr>
        <p:blipFill rotWithShape="1">
          <a:blip r:embed="rId3">
            <a:alphaModFix/>
          </a:blip>
          <a:srcRect l="52553" t="4670" r="27373" b="80724"/>
          <a:stretch/>
        </p:blipFill>
        <p:spPr>
          <a:xfrm>
            <a:off x="4203788" y="5420963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388" y="22030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38513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30772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p3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4746775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2" name="Google Shape;582;p33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83" name="Google Shape;583;p3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384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3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30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p3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1393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6" name="Google Shape;586;p3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0326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587" name="Google Shape;587;p33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34"/>
          <p:cNvSpPr txBox="1"/>
          <p:nvPr/>
        </p:nvSpPr>
        <p:spPr>
          <a:xfrm>
            <a:off x="0" y="207602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 dirty="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Team - Thursday</a:t>
            </a:r>
            <a:endParaRPr sz="4600" b="1" dirty="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93" name="Google Shape;59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457185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p34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03775" y="536712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21422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Google Shape;601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36989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Google Shape;603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3050525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07" name="Google Shape;607;p34"/>
          <p:cNvGraphicFramePr/>
          <p:nvPr/>
        </p:nvGraphicFramePr>
        <p:xfrm>
          <a:off x="952500" y="11433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08" name="Google Shape;608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2319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1572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69869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78802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612" name="Google Shape;612;p34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35"/>
          <p:cNvSpPr txBox="1"/>
          <p:nvPr/>
        </p:nvSpPr>
        <p:spPr>
          <a:xfrm>
            <a:off x="9250" y="76200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Team - Thursday</a:t>
            </a:r>
            <a:endParaRPr sz="4600" b="1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18" name="Google Shape;61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268658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35215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p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59874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Google Shape;626;p3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513195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7" name="Google Shape;627;p3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1871900"/>
            <a:ext cx="647700" cy="5029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32" name="Google Shape;632;p35"/>
          <p:cNvGraphicFramePr/>
          <p:nvPr/>
        </p:nvGraphicFramePr>
        <p:xfrm>
          <a:off x="952500" y="914750"/>
          <a:ext cx="4953000" cy="822930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33" name="Google Shape;633;p3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003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4" name="Google Shape;634;p3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7668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5" name="Google Shape;635;p3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5965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6" name="Google Shape;636;p3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489838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7" name="Google Shape;63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4416013"/>
            <a:ext cx="647700" cy="523142"/>
          </a:xfrm>
          <a:prstGeom prst="rect">
            <a:avLst/>
          </a:prstGeom>
          <a:noFill/>
          <a:ln>
            <a:noFill/>
          </a:ln>
        </p:spPr>
      </p:pic>
      <p:sp>
        <p:nvSpPr>
          <p:cNvPr id="638" name="Google Shape;638;p35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36"/>
          <p:cNvSpPr txBox="1"/>
          <p:nvPr/>
        </p:nvSpPr>
        <p:spPr>
          <a:xfrm>
            <a:off x="9250" y="105228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 dirty="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Team - Thursday</a:t>
            </a:r>
            <a:endParaRPr sz="4600" b="1" dirty="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44" name="Google Shape;64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388" y="188240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275435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43331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3" name="Google Shape;653;p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517696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4" name="Google Shape;654;p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6025213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58" name="Google Shape;658;p36"/>
          <p:cNvGraphicFramePr/>
          <p:nvPr/>
        </p:nvGraphicFramePr>
        <p:xfrm>
          <a:off x="952500" y="914750"/>
          <a:ext cx="4953000" cy="822930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59" name="Google Shape;659;p3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38" y="1012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0" name="Google Shape;660;p3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7668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61" name="Google Shape;661;p3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5965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p3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489838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388" y="3566913"/>
            <a:ext cx="647700" cy="523142"/>
          </a:xfrm>
          <a:prstGeom prst="rect">
            <a:avLst/>
          </a:prstGeom>
          <a:noFill/>
          <a:ln>
            <a:noFill/>
          </a:ln>
        </p:spPr>
      </p:pic>
      <p:sp>
        <p:nvSpPr>
          <p:cNvPr id="664" name="Google Shape;664;p36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37"/>
          <p:cNvSpPr txBox="1"/>
          <p:nvPr/>
        </p:nvSpPr>
        <p:spPr>
          <a:xfrm>
            <a:off x="0" y="192843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Friday</a:t>
            </a:r>
            <a:endParaRPr sz="4700" b="1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71" name="Google Shape;671;p37"/>
          <p:cNvPicPr preferRelativeResize="0"/>
          <p:nvPr/>
        </p:nvPicPr>
        <p:blipFill rotWithShape="1">
          <a:blip r:embed="rId3">
            <a:alphaModFix/>
          </a:blip>
          <a:srcRect l="52553" t="4670" r="27373" b="80724"/>
          <a:stretch/>
        </p:blipFill>
        <p:spPr>
          <a:xfrm>
            <a:off x="4203775" y="5453075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468253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377535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30772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2222625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84" name="Google Shape;684;p37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85" name="Google Shape;685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384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6" name="Google Shape;686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30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7" name="Google Shape;687;p3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1393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8" name="Google Shape;688;p3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0326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689" name="Google Shape;689;p37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38"/>
          <p:cNvSpPr txBox="1"/>
          <p:nvPr/>
        </p:nvSpPr>
        <p:spPr>
          <a:xfrm>
            <a:off x="0" y="222949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Team - Friday</a:t>
            </a:r>
            <a:endParaRPr sz="4700" b="1" dirty="0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696" name="Google Shape;696;p38"/>
          <p:cNvPicPr preferRelativeResize="0"/>
          <p:nvPr/>
        </p:nvPicPr>
        <p:blipFill rotWithShape="1">
          <a:blip r:embed="rId3">
            <a:alphaModFix/>
          </a:blip>
          <a:srcRect l="52553" t="4670" r="27373" b="80724"/>
          <a:stretch/>
        </p:blipFill>
        <p:spPr>
          <a:xfrm>
            <a:off x="4203788" y="2969775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7" name="Google Shape;697;p38"/>
          <p:cNvPicPr preferRelativeResize="0"/>
          <p:nvPr/>
        </p:nvPicPr>
        <p:blipFill rotWithShape="1">
          <a:blip r:embed="rId3">
            <a:alphaModFix/>
          </a:blip>
          <a:srcRect l="76542" t="28740" r="3384" b="58046"/>
          <a:stretch/>
        </p:blipFill>
        <p:spPr>
          <a:xfrm>
            <a:off x="4203788" y="222262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3" name="Google Shape;703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37751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4" name="Google Shape;704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55114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5" name="Google Shape;705;p3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4738950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09" name="Google Shape;709;p38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10" name="Google Shape;710;p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3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1" name="Google Shape;711;p3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82400" y="6233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p3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15725" y="70631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3" name="Google Shape;713;p3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82388" y="79564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14" name="Google Shape;714;p38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9"/>
          <p:cNvSpPr txBox="1"/>
          <p:nvPr/>
        </p:nvSpPr>
        <p:spPr>
          <a:xfrm>
            <a:off x="0" y="202339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Team - Friday</a:t>
            </a:r>
            <a:endParaRPr sz="4700" b="1" dirty="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20" name="Google Shape;72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299708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p39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03788" y="46608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221742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p3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37751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p3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388" y="5498225"/>
            <a:ext cx="647700" cy="5029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34" name="Google Shape;734;p39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35" name="Google Shape;735;p3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3081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p3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2334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3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0631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p3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79564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39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40"/>
          <p:cNvSpPr txBox="1"/>
          <p:nvPr/>
        </p:nvSpPr>
        <p:spPr>
          <a:xfrm>
            <a:off x="0" y="213127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Team - Friday</a:t>
            </a:r>
            <a:endParaRPr sz="4700" b="1" dirty="0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45" name="Google Shape;745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46561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400" y="300107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3775163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p4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388" y="22226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p4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5559525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59" name="Google Shape;759;p40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60" name="Google Shape;760;p4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384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1" name="Google Shape;761;p4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30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62" name="Google Shape;762;p4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1393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p4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0326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64" name="Google Shape;764;p40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41"/>
          <p:cNvSpPr txBox="1"/>
          <p:nvPr/>
        </p:nvSpPr>
        <p:spPr>
          <a:xfrm>
            <a:off x="0" y="170777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Team - Friday</a:t>
            </a:r>
            <a:endParaRPr sz="4700" b="1" dirty="0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70" name="Google Shape;770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2400" y="4656125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82388" y="300107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388" y="38013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9" name="Google Shape;779;p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400" y="22226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p4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82400" y="5546313"/>
            <a:ext cx="647700" cy="3962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84" name="Google Shape;784;p41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85" name="Google Shape;785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3350" y="13843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6" name="Google Shape;786;p4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2400" y="6309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p4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15725" y="713937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p4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82388" y="8032638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41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/>
        </p:nvSpPr>
        <p:spPr>
          <a:xfrm>
            <a:off x="0" y="0"/>
            <a:ext cx="67926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Team - Monday</a:t>
            </a:r>
            <a:endParaRPr sz="4700" b="1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1438" y="388243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22838" y="2379363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82400" y="8887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01450" y="172837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01450" y="60570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01450" y="31190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01438" y="53461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01450" y="466260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01450" y="67896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34775" y="75530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01438" y="8334400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1" name="Google Shape;111;p15"/>
          <p:cNvGraphicFramePr/>
          <p:nvPr/>
        </p:nvGraphicFramePr>
        <p:xfrm>
          <a:off x="952500" y="840450"/>
          <a:ext cx="4953000" cy="8075375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2" name="Google Shape;112;p15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42"/>
          <p:cNvSpPr txBox="1"/>
          <p:nvPr/>
        </p:nvSpPr>
        <p:spPr>
          <a:xfrm>
            <a:off x="0" y="214320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Team - Friday</a:t>
            </a:r>
            <a:endParaRPr sz="4700" b="1" dirty="0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796" name="Google Shape;796;p42"/>
          <p:cNvPicPr preferRelativeResize="0"/>
          <p:nvPr/>
        </p:nvPicPr>
        <p:blipFill rotWithShape="1">
          <a:blip r:embed="rId3">
            <a:alphaModFix/>
          </a:blip>
          <a:srcRect l="52553" t="4670" r="27373" b="80724"/>
          <a:stretch/>
        </p:blipFill>
        <p:spPr>
          <a:xfrm>
            <a:off x="4257488" y="2162800"/>
            <a:ext cx="804925" cy="61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7" name="Google Shape;797;p42"/>
          <p:cNvPicPr preferRelativeResize="0"/>
          <p:nvPr/>
        </p:nvPicPr>
        <p:blipFill rotWithShape="1">
          <a:blip r:embed="rId3">
            <a:alphaModFix/>
          </a:blip>
          <a:srcRect l="76542" t="28740" r="3384" b="58046"/>
          <a:stretch/>
        </p:blipFill>
        <p:spPr>
          <a:xfrm>
            <a:off x="4257488" y="3025325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0" name="Google Shape;800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7050" y="13013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2" name="Google Shape;802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36088" y="546512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p4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6088" y="37872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p4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36088" y="46921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6" name="Google Shape;806;p4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36100" y="62642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7" name="Google Shape;807;p4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69425" y="71493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8" name="Google Shape;808;p4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36088" y="7976200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09" name="Google Shape;809;p42"/>
          <p:cNvGraphicFramePr/>
          <p:nvPr/>
        </p:nvGraphicFramePr>
        <p:xfrm>
          <a:off x="952500" y="1219550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Courts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10" name="Google Shape;810;p42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/>
          <p:nvPr/>
        </p:nvSpPr>
        <p:spPr>
          <a:xfrm>
            <a:off x="0" y="0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D9EAD3"/>
                </a:highlight>
                <a:latin typeface="Coming Soon"/>
                <a:ea typeface="Coming Soon"/>
                <a:cs typeface="Coming Soon"/>
                <a:sym typeface="Coming Soon"/>
              </a:rPr>
              <a:t>Green Team - Monday</a:t>
            </a:r>
            <a:endParaRPr sz="4700" b="1">
              <a:solidFill>
                <a:schemeClr val="dk1"/>
              </a:solidFill>
              <a:highlight>
                <a:srgbClr val="D9EAD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18" name="Google Shape;11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4850" y="607385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6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326225" y="53287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85800" y="91665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04838" y="4611538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04838" y="389558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404838" y="30569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404838" y="23942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404838" y="1762138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404850" y="67896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438175" y="75530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404850" y="8334400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2" name="Google Shape;132;p16"/>
          <p:cNvGraphicFramePr/>
          <p:nvPr/>
        </p:nvGraphicFramePr>
        <p:xfrm>
          <a:off x="952500" y="840450"/>
          <a:ext cx="4953000" cy="8075375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sz="1100"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3" name="Google Shape;133;p16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/>
          <p:nvPr/>
        </p:nvSpPr>
        <p:spPr>
          <a:xfrm>
            <a:off x="484950" y="0"/>
            <a:ext cx="58881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CFE2F3"/>
                </a:highlight>
                <a:latin typeface="Coming Soon"/>
                <a:ea typeface="Coming Soon"/>
                <a:cs typeface="Coming Soon"/>
                <a:sym typeface="Coming Soon"/>
              </a:rPr>
              <a:t>Blue Team - Monday</a:t>
            </a:r>
            <a:endParaRPr sz="4700" b="1">
              <a:solidFill>
                <a:schemeClr val="dk1"/>
              </a:solidFill>
              <a:highlight>
                <a:srgbClr val="CFE2F3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39" name="Google Shape;13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5313" y="5298650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7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316700" y="45988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76275" y="91665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95325" y="3927438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95313" y="2388288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95325" y="31190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95325" y="1705813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95313" y="618275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95325" y="6760675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428650" y="75530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95313" y="8287175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3" name="Google Shape;153;p17"/>
          <p:cNvGraphicFramePr/>
          <p:nvPr/>
        </p:nvGraphicFramePr>
        <p:xfrm>
          <a:off x="952500" y="840450"/>
          <a:ext cx="4953000" cy="8075375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4" name="Google Shape;154;p17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/>
        </p:nvSpPr>
        <p:spPr>
          <a:xfrm>
            <a:off x="0" y="0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D9D2E9"/>
                </a:highlight>
                <a:latin typeface="Coming Soon"/>
                <a:ea typeface="Coming Soon"/>
                <a:cs typeface="Coming Soon"/>
                <a:sym typeface="Coming Soon"/>
              </a:rPr>
              <a:t>Purple Team - Monday</a:t>
            </a:r>
            <a:endParaRPr sz="4700" b="1">
              <a:solidFill>
                <a:schemeClr val="dk1"/>
              </a:solidFill>
              <a:highlight>
                <a:srgbClr val="D9D2E9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60" name="Google Shape;16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5900" y="169868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8"/>
          <p:cNvPicPr preferRelativeResize="0"/>
          <p:nvPr/>
        </p:nvPicPr>
        <p:blipFill rotWithShape="1">
          <a:blip r:embed="rId4">
            <a:alphaModFix/>
          </a:blip>
          <a:srcRect l="76542" t="28740" r="3384" b="58046"/>
          <a:stretch/>
        </p:blipFill>
        <p:spPr>
          <a:xfrm>
            <a:off x="4277288" y="60692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36850" y="91665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55900" y="5422525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55900" y="457127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55900" y="311902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355900" y="389407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55900" y="247230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8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355900" y="68046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389225" y="752210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355888" y="8333700"/>
            <a:ext cx="647700" cy="4613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4" name="Google Shape;174;p18"/>
          <p:cNvGraphicFramePr/>
          <p:nvPr/>
        </p:nvGraphicFramePr>
        <p:xfrm>
          <a:off x="952500" y="840450"/>
          <a:ext cx="4953000" cy="8075375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63500" marR="6350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 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>
                    <a:lnT w="63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4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5" name="Google Shape;175;p18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" name="Google Shape;180;p19"/>
          <p:cNvGraphicFramePr/>
          <p:nvPr/>
        </p:nvGraphicFramePr>
        <p:xfrm>
          <a:off x="952500" y="1173638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Sanck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1" name="Google Shape;181;p19"/>
          <p:cNvSpPr txBox="1"/>
          <p:nvPr/>
        </p:nvSpPr>
        <p:spPr>
          <a:xfrm>
            <a:off x="0" y="215765"/>
            <a:ext cx="6858000" cy="10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>
                <a:solidFill>
                  <a:schemeClr val="dk1"/>
                </a:solidFill>
                <a:highlight>
                  <a:srgbClr val="F4CCCC"/>
                </a:highlight>
                <a:latin typeface="Coming Soon"/>
                <a:ea typeface="Coming Soon"/>
                <a:cs typeface="Coming Soon"/>
                <a:sym typeface="Coming Soon"/>
              </a:rPr>
              <a:t>Red Team - Tuesday</a:t>
            </a:r>
            <a:endParaRPr sz="4700" b="1">
              <a:solidFill>
                <a:schemeClr val="dk1"/>
              </a:solidFill>
              <a:highlight>
                <a:srgbClr val="F4CC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182" name="Google Shape;18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3118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21523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3009775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50" y="37883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42700" y="4643025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1750" y="5485250"/>
            <a:ext cx="647700" cy="396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42700" y="62208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95088" y="7132087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46105" y="8031610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19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Google Shape;210;p20"/>
          <p:cNvGraphicFramePr/>
          <p:nvPr>
            <p:extLst>
              <p:ext uri="{D42A27DB-BD31-4B8C-83A1-F6EECF244321}">
                <p14:modId xmlns:p14="http://schemas.microsoft.com/office/powerpoint/2010/main" val="534961409"/>
              </p:ext>
            </p:extLst>
          </p:nvPr>
        </p:nvGraphicFramePr>
        <p:xfrm>
          <a:off x="952500" y="773832"/>
          <a:ext cx="4953000" cy="822930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Team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Gym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1" name="Google Shape;211;p20"/>
          <p:cNvSpPr txBox="1"/>
          <p:nvPr/>
        </p:nvSpPr>
        <p:spPr>
          <a:xfrm>
            <a:off x="0" y="54196"/>
            <a:ext cx="7045890" cy="999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b="1" dirty="0">
                <a:solidFill>
                  <a:schemeClr val="dk1"/>
                </a:solidFill>
                <a:highlight>
                  <a:srgbClr val="FCE5CD"/>
                </a:highlight>
                <a:latin typeface="Coming Soon"/>
                <a:ea typeface="Coming Soon"/>
                <a:cs typeface="Coming Soon"/>
                <a:sym typeface="Coming Soon"/>
              </a:rPr>
              <a:t>Orange Team - Tuesday</a:t>
            </a:r>
            <a:endParaRPr lang="en-US" sz="4500" b="1">
              <a:solidFill>
                <a:schemeClr val="dk1"/>
              </a:solidFill>
              <a:highlight>
                <a:srgbClr val="FCE5CD"/>
              </a:highlight>
              <a:latin typeface="Coming Soon"/>
              <a:ea typeface="Coming Soon"/>
              <a:cs typeface="Coming Soon"/>
            </a:endParaRPr>
          </a:p>
        </p:txBody>
      </p:sp>
      <p:pic>
        <p:nvPicPr>
          <p:cNvPr id="212" name="Google Shape;2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0070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27238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5200300"/>
            <a:ext cx="647700" cy="524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50" y="4294700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50" y="602985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1750" y="3561688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61750" y="1908663"/>
            <a:ext cx="647700" cy="523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61750" y="683760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95075" y="7667150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50" y="8626547"/>
            <a:ext cx="647700" cy="4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0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1" name="Google Shape;241;p21"/>
          <p:cNvGraphicFramePr/>
          <p:nvPr/>
        </p:nvGraphicFramePr>
        <p:xfrm>
          <a:off x="952500" y="1021238"/>
          <a:ext cx="4953000" cy="7406370"/>
        </p:xfrm>
        <a:graphic>
          <a:graphicData uri="http://schemas.openxmlformats.org/drawingml/2006/table">
            <a:tbl>
              <a:tblPr>
                <a:noFill/>
                <a:tableStyleId>{62F0A419-6334-4BD9-85EE-7899268228F9}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Breakfast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Art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Swim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Snack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Games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Field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Lunch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Free Time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ing Soon"/>
                          <a:ea typeface="Coming Soon"/>
                          <a:cs typeface="Coming Soon"/>
                          <a:sym typeface="Coming Soon"/>
                        </a:rPr>
                        <a:t>Dismissal </a:t>
                      </a: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ing Soon"/>
                        <a:ea typeface="Coming Soon"/>
                        <a:cs typeface="Coming Soon"/>
                        <a:sym typeface="Coming Soo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2" name="Google Shape;242;p21"/>
          <p:cNvSpPr txBox="1"/>
          <p:nvPr/>
        </p:nvSpPr>
        <p:spPr>
          <a:xfrm>
            <a:off x="0" y="159027"/>
            <a:ext cx="6858000" cy="16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 b="1" dirty="0">
                <a:solidFill>
                  <a:schemeClr val="dk1"/>
                </a:solidFill>
                <a:highlight>
                  <a:srgbClr val="FFF2CC"/>
                </a:highlight>
                <a:latin typeface="Coming Soon"/>
                <a:ea typeface="Coming Soon"/>
                <a:cs typeface="Coming Soon"/>
                <a:sym typeface="Coming Soon"/>
              </a:rPr>
              <a:t>Yellow Team - Tuesday</a:t>
            </a:r>
            <a:endParaRPr sz="4700" b="1" dirty="0">
              <a:solidFill>
                <a:schemeClr val="dk1"/>
              </a:solidFill>
              <a:highlight>
                <a:srgbClr val="FFF2CC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243" name="Google Shape;24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42700" y="1083275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61750" y="2850800"/>
            <a:ext cx="647700" cy="463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1750" y="3559775"/>
            <a:ext cx="647700" cy="600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1750" y="5263800"/>
            <a:ext cx="647700" cy="502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61750" y="6099750"/>
            <a:ext cx="647700" cy="6106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95075" y="6942725"/>
            <a:ext cx="5810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46092" y="7964752"/>
            <a:ext cx="647700" cy="46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1"/>
          <p:cNvPicPr preferRelativeResize="0"/>
          <p:nvPr/>
        </p:nvPicPr>
        <p:blipFill rotWithShape="1">
          <a:blip r:embed="rId10">
            <a:alphaModFix/>
          </a:blip>
          <a:srcRect l="76542" t="28740" r="3384" b="58046"/>
          <a:stretch/>
        </p:blipFill>
        <p:spPr>
          <a:xfrm>
            <a:off x="4183138" y="4435950"/>
            <a:ext cx="80492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261750" y="2073713"/>
            <a:ext cx="647700" cy="39624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1"/>
          <p:cNvSpPr txBox="1"/>
          <p:nvPr/>
        </p:nvSpPr>
        <p:spPr>
          <a:xfrm>
            <a:off x="5996225" y="8690425"/>
            <a:ext cx="8049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2"/>
                </a:solidFill>
                <a:latin typeface="Coming Soon"/>
                <a:ea typeface="Coming Soon"/>
                <a:cs typeface="Coming Soon"/>
                <a:sym typeface="Coming Soon"/>
              </a:rPr>
              <a:t>Week 1</a:t>
            </a:r>
            <a:endParaRPr sz="1100">
              <a:solidFill>
                <a:schemeClr val="dk2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72C7144727543865B549192CD0752" ma:contentTypeVersion="20" ma:contentTypeDescription="Create a new document." ma:contentTypeScope="" ma:versionID="451df7af00b005e75f2086febc732608">
  <xsd:schema xmlns:xsd="http://www.w3.org/2001/XMLSchema" xmlns:xs="http://www.w3.org/2001/XMLSchema" xmlns:p="http://schemas.microsoft.com/office/2006/metadata/properties" xmlns:ns1="http://schemas.microsoft.com/sharepoint/v3" xmlns:ns2="f6f5788f-c96a-4340-93c6-9f8c3955b8dc" xmlns:ns3="371f4c37-d7f1-4200-88d3-2f78fc5f8b88" targetNamespace="http://schemas.microsoft.com/office/2006/metadata/properties" ma:root="true" ma:fieldsID="f77cf0daa3edd5dd8ac486fc0db3cf99" ns1:_="" ns2:_="" ns3:_="">
    <xsd:import namespace="http://schemas.microsoft.com/sharepoint/v3"/>
    <xsd:import namespace="f6f5788f-c96a-4340-93c6-9f8c3955b8dc"/>
    <xsd:import namespace="371f4c37-d7f1-4200-88d3-2f78fc5f8b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5788f-c96a-4340-93c6-9f8c3955b8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bb1ab42-7277-4699-bffd-c4f8fd762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f4c37-d7f1-4200-88d3-2f78fc5f8b8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5fe7a09-8699-4c30-88ee-fc92c368afc7}" ma:internalName="TaxCatchAll" ma:showField="CatchAllData" ma:web="371f4c37-d7f1-4200-88d3-2f78fc5f8b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371f4c37-d7f1-4200-88d3-2f78fc5f8b88" xsi:nil="true"/>
    <lcf76f155ced4ddcb4097134ff3c332f xmlns="f6f5788f-c96a-4340-93c6-9f8c3955b8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74474D-C88D-4FB3-9D92-A83E974B9EAC}"/>
</file>

<file path=customXml/itemProps2.xml><?xml version="1.0" encoding="utf-8"?>
<ds:datastoreItem xmlns:ds="http://schemas.openxmlformats.org/officeDocument/2006/customXml" ds:itemID="{F15871B4-3E39-42B8-A075-6731C1F8735C}"/>
</file>

<file path=customXml/itemProps3.xml><?xml version="1.0" encoding="utf-8"?>
<ds:datastoreItem xmlns:ds="http://schemas.openxmlformats.org/officeDocument/2006/customXml" ds:itemID="{ECA2B574-9B13-4A3F-B3D9-A8553C86661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Office PowerPoint</Application>
  <PresentationFormat>On-screen Show (4:3)</PresentationFormat>
  <Paragraphs>571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Cassandra Carey</cp:lastModifiedBy>
  <cp:revision>16</cp:revision>
  <dcterms:modified xsi:type="dcterms:W3CDTF">2025-06-30T00:57:20Z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0x01010024772C7144727543865B549192CD0752</vt:lpwstr>
  </property>
</Properties>
</file>