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6858000" cy="9144000" type="screen4x3"/>
  <p:notesSz cx="6858000" cy="9144000"/>
  <p:embeddedFontLst>
    <p:embeddedFont>
      <p:font typeface="Coming Soon" panose="020B0604020202020204" charset="0"/>
      <p:regular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747775"/>
          </p15:clr>
        </p15:guide>
        <p15:guide id="2" pos="216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D98B54-0060-4B34-176F-4819114B5443}" v="13" dt="2025-06-29T20:03:11.902"/>
    <p1510:client id="{BF8B0CF1-C39D-A577-8D05-CBB35E2542D6}" v="17" dt="2025-06-30T00:57:20.271"/>
  </p1510:revLst>
</p1510:revInfo>
</file>

<file path=ppt/tableStyles.xml><?xml version="1.0" encoding="utf-8"?>
<a:tblStyleLst xmlns:a="http://schemas.openxmlformats.org/drawingml/2006/main" def="{62F0A419-6334-4BD9-85EE-7899268228F9}">
  <a:tblStyle styleId="{62F0A419-6334-4BD9-85EE-7899268228F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4" d="100"/>
          <a:sy n="44" d="100"/>
        </p:scale>
        <p:origin x="2232" y="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a D Bille" userId="S::danna.bille@umb.edu::ce0fa56d-8f91-4eae-860b-f528ae08d745" providerId="AD" clId="Web-{4BD98B54-0060-4B34-176F-4819114B5443}"/>
    <pc:docChg chg="modSld">
      <pc:chgData name="Danna D Bille" userId="S::danna.bille@umb.edu::ce0fa56d-8f91-4eae-860b-f528ae08d745" providerId="AD" clId="Web-{4BD98B54-0060-4B34-176F-4819114B5443}" dt="2025-06-29T20:03:11.902" v="12" actId="1076"/>
      <pc:docMkLst>
        <pc:docMk/>
      </pc:docMkLst>
      <pc:sldChg chg="modSp">
        <pc:chgData name="Danna D Bille" userId="S::danna.bille@umb.edu::ce0fa56d-8f91-4eae-860b-f528ae08d745" providerId="AD" clId="Web-{4BD98B54-0060-4B34-176F-4819114B5443}" dt="2025-06-29T20:01:42.977" v="2" actId="1076"/>
        <pc:sldMkLst>
          <pc:docMk/>
          <pc:sldMk cId="0" sldId="262"/>
        </pc:sldMkLst>
        <pc:picChg chg="mod">
          <ac:chgData name="Danna D Bille" userId="S::danna.bille@umb.edu::ce0fa56d-8f91-4eae-860b-f528ae08d745" providerId="AD" clId="Web-{4BD98B54-0060-4B34-176F-4819114B5443}" dt="2025-06-29T20:01:40.055" v="1" actId="1076"/>
          <ac:picMkLst>
            <pc:docMk/>
            <pc:sldMk cId="0" sldId="262"/>
            <ac:picMk id="189" creationId="{00000000-0000-0000-0000-000000000000}"/>
          </ac:picMkLst>
        </pc:picChg>
        <pc:picChg chg="mod">
          <ac:chgData name="Danna D Bille" userId="S::danna.bille@umb.edu::ce0fa56d-8f91-4eae-860b-f528ae08d745" providerId="AD" clId="Web-{4BD98B54-0060-4B34-176F-4819114B5443}" dt="2025-06-29T20:01:42.977" v="2" actId="1076"/>
          <ac:picMkLst>
            <pc:docMk/>
            <pc:sldMk cId="0" sldId="262"/>
            <ac:picMk id="190" creationId="{00000000-0000-0000-0000-000000000000}"/>
          </ac:picMkLst>
        </pc:picChg>
      </pc:sldChg>
      <pc:sldChg chg="modSp">
        <pc:chgData name="Danna D Bille" userId="S::danna.bille@umb.edu::ce0fa56d-8f91-4eae-860b-f528ae08d745" providerId="AD" clId="Web-{4BD98B54-0060-4B34-176F-4819114B5443}" dt="2025-06-29T20:02:11.665" v="6" actId="20577"/>
        <pc:sldMkLst>
          <pc:docMk/>
          <pc:sldMk cId="0" sldId="263"/>
        </pc:sldMkLst>
        <pc:spChg chg="mod">
          <ac:chgData name="Danna D Bille" userId="S::danna.bille@umb.edu::ce0fa56d-8f91-4eae-860b-f528ae08d745" providerId="AD" clId="Web-{4BD98B54-0060-4B34-176F-4819114B5443}" dt="2025-06-29T20:02:11.665" v="6" actId="20577"/>
          <ac:spMkLst>
            <pc:docMk/>
            <pc:sldMk cId="0" sldId="263"/>
            <ac:spMk id="211" creationId="{00000000-0000-0000-0000-000000000000}"/>
          </ac:spMkLst>
        </pc:spChg>
        <pc:graphicFrameChg chg="mod">
          <ac:chgData name="Danna D Bille" userId="S::danna.bille@umb.edu::ce0fa56d-8f91-4eae-860b-f528ae08d745" providerId="AD" clId="Web-{4BD98B54-0060-4B34-176F-4819114B5443}" dt="2025-06-29T20:01:54.977" v="4" actId="1076"/>
          <ac:graphicFrameMkLst>
            <pc:docMk/>
            <pc:sldMk cId="0" sldId="263"/>
            <ac:graphicFrameMk id="210" creationId="{00000000-0000-0000-0000-000000000000}"/>
          </ac:graphicFrameMkLst>
        </pc:graphicFrameChg>
        <pc:picChg chg="mod">
          <ac:chgData name="Danna D Bille" userId="S::danna.bille@umb.edu::ce0fa56d-8f91-4eae-860b-f528ae08d745" providerId="AD" clId="Web-{4BD98B54-0060-4B34-176F-4819114B5443}" dt="2025-06-29T20:01:50.258" v="3" actId="1076"/>
          <ac:picMkLst>
            <pc:docMk/>
            <pc:sldMk cId="0" sldId="263"/>
            <ac:picMk id="235" creationId="{00000000-0000-0000-0000-000000000000}"/>
          </ac:picMkLst>
        </pc:picChg>
      </pc:sldChg>
      <pc:sldChg chg="modSp">
        <pc:chgData name="Danna D Bille" userId="S::danna.bille@umb.edu::ce0fa56d-8f91-4eae-860b-f528ae08d745" providerId="AD" clId="Web-{4BD98B54-0060-4B34-176F-4819114B5443}" dt="2025-06-29T20:02:35.885" v="7" actId="1076"/>
        <pc:sldMkLst>
          <pc:docMk/>
          <pc:sldMk cId="0" sldId="264"/>
        </pc:sldMkLst>
        <pc:picChg chg="mod">
          <ac:chgData name="Danna D Bille" userId="S::danna.bille@umb.edu::ce0fa56d-8f91-4eae-860b-f528ae08d745" providerId="AD" clId="Web-{4BD98B54-0060-4B34-176F-4819114B5443}" dt="2025-06-29T20:02:35.885" v="7" actId="1076"/>
          <ac:picMkLst>
            <pc:docMk/>
            <pc:sldMk cId="0" sldId="264"/>
            <ac:picMk id="263" creationId="{00000000-0000-0000-0000-000000000000}"/>
          </ac:picMkLst>
        </pc:picChg>
      </pc:sldChg>
      <pc:sldChg chg="modSp">
        <pc:chgData name="Danna D Bille" userId="S::danna.bille@umb.edu::ce0fa56d-8f91-4eae-860b-f528ae08d745" providerId="AD" clId="Web-{4BD98B54-0060-4B34-176F-4819114B5443}" dt="2025-06-29T20:03:11.902" v="12" actId="1076"/>
        <pc:sldMkLst>
          <pc:docMk/>
          <pc:sldMk cId="0" sldId="265"/>
        </pc:sldMkLst>
        <pc:picChg chg="mod">
          <ac:chgData name="Danna D Bille" userId="S::danna.bille@umb.edu::ce0fa56d-8f91-4eae-860b-f528ae08d745" providerId="AD" clId="Web-{4BD98B54-0060-4B34-176F-4819114B5443}" dt="2025-06-29T20:03:00.214" v="9" actId="1076"/>
          <ac:picMkLst>
            <pc:docMk/>
            <pc:sldMk cId="0" sldId="265"/>
            <ac:picMk id="292" creationId="{00000000-0000-0000-0000-000000000000}"/>
          </ac:picMkLst>
        </pc:picChg>
        <pc:picChg chg="mod">
          <ac:chgData name="Danna D Bille" userId="S::danna.bille@umb.edu::ce0fa56d-8f91-4eae-860b-f528ae08d745" providerId="AD" clId="Web-{4BD98B54-0060-4B34-176F-4819114B5443}" dt="2025-06-29T20:03:03.245" v="10" actId="1076"/>
          <ac:picMkLst>
            <pc:docMk/>
            <pc:sldMk cId="0" sldId="265"/>
            <ac:picMk id="293" creationId="{00000000-0000-0000-0000-000000000000}"/>
          </ac:picMkLst>
        </pc:picChg>
        <pc:picChg chg="mod">
          <ac:chgData name="Danna D Bille" userId="S::danna.bille@umb.edu::ce0fa56d-8f91-4eae-860b-f528ae08d745" providerId="AD" clId="Web-{4BD98B54-0060-4B34-176F-4819114B5443}" dt="2025-06-29T20:03:11.902" v="12" actId="1076"/>
          <ac:picMkLst>
            <pc:docMk/>
            <pc:sldMk cId="0" sldId="265"/>
            <ac:picMk id="294" creationId="{00000000-0000-0000-0000-000000000000}"/>
          </ac:picMkLst>
        </pc:picChg>
      </pc:sldChg>
    </pc:docChg>
  </pc:docChgLst>
  <pc:docChgLst>
    <pc:chgData name="Cassandra Carey" userId="S::cassandra.carey@umb.edu::a4856e94-752f-4418-8483-2d9c50a8f122" providerId="AD" clId="Web-{BF8B0CF1-C39D-A577-8D05-CBB35E2542D6}"/>
    <pc:docChg chg="modSld">
      <pc:chgData name="Cassandra Carey" userId="S::cassandra.carey@umb.edu::a4856e94-752f-4418-8483-2d9c50a8f122" providerId="AD" clId="Web-{BF8B0CF1-C39D-A577-8D05-CBB35E2542D6}" dt="2025-06-30T00:57:20.271" v="5" actId="1076"/>
      <pc:docMkLst>
        <pc:docMk/>
      </pc:docMkLst>
      <pc:sldChg chg="modSp">
        <pc:chgData name="Cassandra Carey" userId="S::cassandra.carey@umb.edu::a4856e94-752f-4418-8483-2d9c50a8f122" providerId="AD" clId="Web-{BF8B0CF1-C39D-A577-8D05-CBB35E2542D6}" dt="2025-06-30T00:57:10.395" v="4" actId="1076"/>
        <pc:sldMkLst>
          <pc:docMk/>
          <pc:sldMk cId="0" sldId="266"/>
        </pc:sldMkLst>
        <pc:graphicFrameChg chg="mod modGraphic">
          <ac:chgData name="Cassandra Carey" userId="S::cassandra.carey@umb.edu::a4856e94-752f-4418-8483-2d9c50a8f122" providerId="AD" clId="Web-{BF8B0CF1-C39D-A577-8D05-CBB35E2542D6}" dt="2025-06-30T00:56:49.738" v="1"/>
          <ac:graphicFrameMkLst>
            <pc:docMk/>
            <pc:sldMk cId="0" sldId="266"/>
            <ac:graphicFrameMk id="302" creationId="{00000000-0000-0000-0000-000000000000}"/>
          </ac:graphicFrameMkLst>
        </pc:graphicFrameChg>
        <pc:picChg chg="mod">
          <ac:chgData name="Cassandra Carey" userId="S::cassandra.carey@umb.edu::a4856e94-752f-4418-8483-2d9c50a8f122" providerId="AD" clId="Web-{BF8B0CF1-C39D-A577-8D05-CBB35E2542D6}" dt="2025-06-30T00:57:10.395" v="4" actId="1076"/>
          <ac:picMkLst>
            <pc:docMk/>
            <pc:sldMk cId="0" sldId="266"/>
            <ac:picMk id="321" creationId="{00000000-0000-0000-0000-000000000000}"/>
          </ac:picMkLst>
        </pc:picChg>
        <pc:picChg chg="mod">
          <ac:chgData name="Cassandra Carey" userId="S::cassandra.carey@umb.edu::a4856e94-752f-4418-8483-2d9c50a8f122" providerId="AD" clId="Web-{BF8B0CF1-C39D-A577-8D05-CBB35E2542D6}" dt="2025-06-30T00:57:06.817" v="3" actId="1076"/>
          <ac:picMkLst>
            <pc:docMk/>
            <pc:sldMk cId="0" sldId="266"/>
            <ac:picMk id="322" creationId="{00000000-0000-0000-0000-000000000000}"/>
          </ac:picMkLst>
        </pc:picChg>
        <pc:picChg chg="mod">
          <ac:chgData name="Cassandra Carey" userId="S::cassandra.carey@umb.edu::a4856e94-752f-4418-8483-2d9c50a8f122" providerId="AD" clId="Web-{BF8B0CF1-C39D-A577-8D05-CBB35E2542D6}" dt="2025-06-30T00:57:03.911" v="2" actId="1076"/>
          <ac:picMkLst>
            <pc:docMk/>
            <pc:sldMk cId="0" sldId="266"/>
            <ac:picMk id="323" creationId="{00000000-0000-0000-0000-000000000000}"/>
          </ac:picMkLst>
        </pc:picChg>
      </pc:sldChg>
      <pc:sldChg chg="modSp">
        <pc:chgData name="Cassandra Carey" userId="S::cassandra.carey@umb.edu::a4856e94-752f-4418-8483-2d9c50a8f122" providerId="AD" clId="Web-{BF8B0CF1-C39D-A577-8D05-CBB35E2542D6}" dt="2025-06-30T00:57:20.271" v="5" actId="1076"/>
        <pc:sldMkLst>
          <pc:docMk/>
          <pc:sldMk cId="0" sldId="267"/>
        </pc:sldMkLst>
        <pc:picChg chg="mod">
          <ac:chgData name="Cassandra Carey" userId="S::cassandra.carey@umb.edu::a4856e94-752f-4418-8483-2d9c50a8f122" providerId="AD" clId="Web-{BF8B0CF1-C39D-A577-8D05-CBB35E2542D6}" dt="2025-06-30T00:57:20.271" v="5" actId="1076"/>
          <ac:picMkLst>
            <pc:docMk/>
            <pc:sldMk cId="0" sldId="267"/>
            <ac:picMk id="35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362ac056c8a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362ac056c8a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362ac056c8a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362ac056c8a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362ac056c8a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362ac056c8a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362ac056c8a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362ac056c8a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362ac056c8a_0_6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362ac056c8a_0_6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362ac056c8a_0_6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362ac056c8a_0_6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362ac056c8a_0_6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Google Shape;434;g362ac056c8a_0_6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g362ac056c8a_0_6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Google Shape;461;g362ac056c8a_0_6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g362ac056c8a_0_7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8" name="Google Shape;488;g362ac056c8a_0_7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362ac056c8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" name="Google Shape;515;g362ac056c8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62ac056c8a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62ac056c8a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g362ac056c8a_0_7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Google Shape;540;g362ac056c8a_0_7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362ac056c8a_0_7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Google Shape;565;g362ac056c8a_0_7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g362ac056c8a_0_7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0" name="Google Shape;590;g362ac056c8a_0_7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362ac056c8a_0_7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362ac056c8a_0_7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g362ac056c8a_0_8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1" name="Google Shape;641;g362ac056c8a_0_8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g362ac056c8a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7" name="Google Shape;667;g362ac056c8a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g362ac056c8a_0_8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2" name="Google Shape;692;g362ac056c8a_0_8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g362ac056c8a_0_8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7" name="Google Shape;717;g362ac056c8a_0_8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g362ac056c8a_0_8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2" name="Google Shape;742;g362ac056c8a_0_8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g362ac056c8a_0_8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7" name="Google Shape;767;g362ac056c8a_0_8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62ac056c8a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62ac056c8a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g362ac056c8a_0_8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2" name="Google Shape;792;g362ac056c8a_0_8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62ac056c8a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62ac056c8a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62ac056c8a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62ac056c8a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62ac056c8a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362ac056c8a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62ac056c8a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62ac056c8a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362ac056c8a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362ac056c8a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362ac056c8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362ac056c8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33781" y="1323689"/>
            <a:ext cx="6390300" cy="364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33775" y="5038444"/>
            <a:ext cx="6390300" cy="140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33775" y="1966444"/>
            <a:ext cx="6390300" cy="34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33775" y="5603956"/>
            <a:ext cx="6390300" cy="23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33775" y="3823733"/>
            <a:ext cx="6390300" cy="14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30000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624300" y="2048844"/>
            <a:ext cx="30000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33775" y="987733"/>
            <a:ext cx="2106000" cy="134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33775" y="2470400"/>
            <a:ext cx="2106000" cy="56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67688" y="800267"/>
            <a:ext cx="4776000" cy="72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429000" y="-222"/>
            <a:ext cx="34290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99125" y="2192311"/>
            <a:ext cx="30339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99125" y="4983244"/>
            <a:ext cx="3033900" cy="21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3704625" y="1287244"/>
            <a:ext cx="2877900" cy="656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33775" y="7521022"/>
            <a:ext cx="4499100" cy="10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10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.png"/><Relationship Id="rId5" Type="http://schemas.openxmlformats.org/officeDocument/2006/relationships/image" Target="../media/image6.png"/><Relationship Id="rId10" Type="http://schemas.openxmlformats.org/officeDocument/2006/relationships/image" Target="../media/image2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8.png"/><Relationship Id="rId5" Type="http://schemas.openxmlformats.org/officeDocument/2006/relationships/image" Target="../media/image6.png"/><Relationship Id="rId10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8400" y="0"/>
            <a:ext cx="67212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b="1">
                <a:solidFill>
                  <a:schemeClr val="dk1"/>
                </a:solidFill>
                <a:highlight>
                  <a:srgbClr val="F4CCCC"/>
                </a:highlight>
                <a:latin typeface="Coming Soon"/>
                <a:ea typeface="Coming Soon"/>
                <a:cs typeface="Coming Soon"/>
                <a:sym typeface="Coming Soon"/>
              </a:rPr>
              <a:t>Red Team - Monday</a:t>
            </a:r>
            <a:endParaRPr sz="4700" b="1">
              <a:solidFill>
                <a:schemeClr val="dk1"/>
              </a:solidFill>
              <a:highlight>
                <a:srgbClr val="F4CCCC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8663" y="4584325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4">
            <a:alphaModFix/>
          </a:blip>
          <a:srcRect l="76542" t="28740" r="3384" b="58046"/>
          <a:stretch/>
        </p:blipFill>
        <p:spPr>
          <a:xfrm>
            <a:off x="4250063" y="3945313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09625" y="888775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28663" y="2467350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328675" y="16824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404863" y="311902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328663" y="607880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28663" y="5431088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328675" y="676067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362000" y="7553050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328675" y="8287175"/>
            <a:ext cx="647700" cy="4613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9" name="Google Shape;69;p13"/>
          <p:cNvGraphicFramePr/>
          <p:nvPr/>
        </p:nvGraphicFramePr>
        <p:xfrm>
          <a:off x="952500" y="840450"/>
          <a:ext cx="4953000" cy="8075375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 Gym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0" name="Google Shape;70;p13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1" name="Google Shape;271;p22"/>
          <p:cNvGraphicFramePr/>
          <p:nvPr/>
        </p:nvGraphicFramePr>
        <p:xfrm>
          <a:off x="952500" y="914750"/>
          <a:ext cx="4953000" cy="822930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72" name="Google Shape;272;p22"/>
          <p:cNvSpPr txBox="1"/>
          <p:nvPr/>
        </p:nvSpPr>
        <p:spPr>
          <a:xfrm>
            <a:off x="0" y="102103"/>
            <a:ext cx="68580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b="1" dirty="0">
                <a:solidFill>
                  <a:schemeClr val="dk1"/>
                </a:solidFill>
                <a:highlight>
                  <a:srgbClr val="D9EAD3"/>
                </a:highlight>
                <a:latin typeface="Coming Soon"/>
                <a:ea typeface="Coming Soon"/>
                <a:cs typeface="Coming Soon"/>
                <a:sym typeface="Coming Soon"/>
              </a:rPr>
              <a:t>Green Team - Tuesday</a:t>
            </a:r>
            <a:endParaRPr sz="4700" b="1" dirty="0">
              <a:solidFill>
                <a:schemeClr val="dk1"/>
              </a:solidFill>
              <a:highlight>
                <a:srgbClr val="D9EAD3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273" name="Google Shape;27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2700" y="1007075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1750" y="3612800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61750" y="6006975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61750" y="509912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61750" y="186655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2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22606" y="685652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2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95075" y="769949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2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246093" y="8604090"/>
            <a:ext cx="663356" cy="484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2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61738" y="2729563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2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61738" y="4368263"/>
            <a:ext cx="647700" cy="523142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p22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2" name="Google Shape;302;p23"/>
          <p:cNvGraphicFramePr/>
          <p:nvPr>
            <p:extLst>
              <p:ext uri="{D42A27DB-BD31-4B8C-83A1-F6EECF244321}">
                <p14:modId xmlns:p14="http://schemas.microsoft.com/office/powerpoint/2010/main" val="1068849302"/>
              </p:ext>
            </p:extLst>
          </p:nvPr>
        </p:nvGraphicFramePr>
        <p:xfrm>
          <a:off x="952500" y="1122838"/>
          <a:ext cx="4953000" cy="740637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Coming Soon"/>
                          <a:ea typeface="Coming Soon"/>
                          <a:cs typeface="Coming Soon"/>
                        </a:rPr>
                        <a:t>Courts</a:t>
                      </a:r>
                      <a:endParaRPr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03" name="Google Shape;303;p23"/>
          <p:cNvSpPr txBox="1"/>
          <p:nvPr/>
        </p:nvSpPr>
        <p:spPr>
          <a:xfrm>
            <a:off x="484950" y="188143"/>
            <a:ext cx="58881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b="1" dirty="0">
                <a:solidFill>
                  <a:schemeClr val="dk1"/>
                </a:solidFill>
                <a:highlight>
                  <a:srgbClr val="CFE2F3"/>
                </a:highlight>
                <a:latin typeface="Coming Soon"/>
                <a:ea typeface="Coming Soon"/>
                <a:cs typeface="Coming Soon"/>
                <a:sym typeface="Coming Soon"/>
              </a:rPr>
              <a:t>Blue Team - Tuesday</a:t>
            </a:r>
            <a:endParaRPr sz="4700" b="1" dirty="0">
              <a:solidFill>
                <a:schemeClr val="dk1"/>
              </a:solidFill>
              <a:highlight>
                <a:srgbClr val="CFE2F3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304" name="Google Shape;30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2700" y="1235675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1750" y="373757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61750" y="291430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23"/>
          <p:cNvPicPr preferRelativeResize="0"/>
          <p:nvPr/>
        </p:nvPicPr>
        <p:blipFill rotWithShape="1">
          <a:blip r:embed="rId6">
            <a:alphaModFix/>
          </a:blip>
          <a:srcRect l="52553" t="4670" r="27373" b="80724"/>
          <a:stretch/>
        </p:blipFill>
        <p:spPr>
          <a:xfrm>
            <a:off x="4183138" y="5373288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61750" y="625318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2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95075" y="7127047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2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61750" y="8030372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2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261750" y="4679188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23"/>
          <p:cNvPicPr preferRelativeResize="0"/>
          <p:nvPr/>
        </p:nvPicPr>
        <p:blipFill rotWithShape="1">
          <a:blip r:embed="rId6">
            <a:alphaModFix/>
          </a:blip>
          <a:srcRect l="76542" t="28740" r="3384" b="58046"/>
          <a:stretch/>
        </p:blipFill>
        <p:spPr>
          <a:xfrm>
            <a:off x="4183138" y="2103563"/>
            <a:ext cx="804925" cy="5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Google Shape;326;p23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1" name="Google Shape;331;p24"/>
          <p:cNvGraphicFramePr/>
          <p:nvPr/>
        </p:nvGraphicFramePr>
        <p:xfrm>
          <a:off x="952500" y="1174750"/>
          <a:ext cx="4953000" cy="740637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32" name="Google Shape;332;p24"/>
          <p:cNvSpPr txBox="1"/>
          <p:nvPr/>
        </p:nvSpPr>
        <p:spPr>
          <a:xfrm>
            <a:off x="0" y="233100"/>
            <a:ext cx="68580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b="1">
                <a:solidFill>
                  <a:schemeClr val="dk1"/>
                </a:solidFill>
                <a:highlight>
                  <a:srgbClr val="D9D2E9"/>
                </a:highlight>
                <a:latin typeface="Coming Soon"/>
                <a:ea typeface="Coming Soon"/>
                <a:cs typeface="Coming Soon"/>
                <a:sym typeface="Coming Soon"/>
              </a:rPr>
              <a:t>Purple Team - Tuesday</a:t>
            </a:r>
            <a:endParaRPr sz="4700" b="1">
              <a:solidFill>
                <a:schemeClr val="dk1"/>
              </a:solidFill>
              <a:highlight>
                <a:srgbClr val="D9D2E9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333" name="Google Shape;3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2700" y="1311875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1750" y="21523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61750" y="371972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61750" y="623872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2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95075" y="7081700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2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61750" y="8000472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2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61738" y="3000250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p24"/>
          <p:cNvPicPr preferRelativeResize="0"/>
          <p:nvPr/>
        </p:nvPicPr>
        <p:blipFill rotWithShape="1">
          <a:blip r:embed="rId10">
            <a:alphaModFix/>
          </a:blip>
          <a:srcRect l="76542" t="28740" r="3384" b="58046"/>
          <a:stretch/>
        </p:blipFill>
        <p:spPr>
          <a:xfrm>
            <a:off x="4183138" y="5424875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2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61738" y="4611113"/>
            <a:ext cx="647700" cy="523142"/>
          </a:xfrm>
          <a:prstGeom prst="rect">
            <a:avLst/>
          </a:prstGeom>
          <a:noFill/>
          <a:ln>
            <a:noFill/>
          </a:ln>
        </p:spPr>
      </p:pic>
      <p:sp>
        <p:nvSpPr>
          <p:cNvPr id="356" name="Google Shape;356;p24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1" name="Google Shape;361;p25"/>
          <p:cNvGraphicFramePr/>
          <p:nvPr/>
        </p:nvGraphicFramePr>
        <p:xfrm>
          <a:off x="892950" y="1106450"/>
          <a:ext cx="4953000" cy="740637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62" name="Google Shape;362;p25"/>
          <p:cNvSpPr txBox="1"/>
          <p:nvPr/>
        </p:nvSpPr>
        <p:spPr>
          <a:xfrm>
            <a:off x="59550" y="190983"/>
            <a:ext cx="67389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b="1">
                <a:solidFill>
                  <a:schemeClr val="dk1"/>
                </a:solidFill>
                <a:highlight>
                  <a:srgbClr val="F4CCCC"/>
                </a:highlight>
                <a:latin typeface="Coming Soon"/>
                <a:ea typeface="Coming Soon"/>
                <a:cs typeface="Coming Soon"/>
                <a:sym typeface="Coming Soon"/>
              </a:rPr>
              <a:t>Red Team - Wednesday</a:t>
            </a:r>
            <a:endParaRPr sz="4700" b="1">
              <a:solidFill>
                <a:schemeClr val="dk1"/>
              </a:solidFill>
              <a:highlight>
                <a:srgbClr val="F4CCCC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363" name="Google Shape;36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2400" y="4525025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25"/>
          <p:cNvPicPr preferRelativeResize="0"/>
          <p:nvPr/>
        </p:nvPicPr>
        <p:blipFill rotWithShape="1">
          <a:blip r:embed="rId4">
            <a:alphaModFix/>
          </a:blip>
          <a:srcRect l="76542" t="28740" r="3384" b="58046"/>
          <a:stretch/>
        </p:blipFill>
        <p:spPr>
          <a:xfrm>
            <a:off x="4203775" y="537190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63350" y="12319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82388" y="20660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2400" y="281522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2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82400" y="3801225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2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82400" y="61572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2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15725" y="69869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2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82388" y="7880238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377" name="Google Shape;377;p25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26"/>
          <p:cNvSpPr txBox="1"/>
          <p:nvPr/>
        </p:nvSpPr>
        <p:spPr>
          <a:xfrm>
            <a:off x="62225" y="232232"/>
            <a:ext cx="67389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 b="1" dirty="0">
                <a:solidFill>
                  <a:schemeClr val="dk1"/>
                </a:solidFill>
                <a:highlight>
                  <a:srgbClr val="FCE5CD"/>
                </a:highlight>
                <a:latin typeface="Coming Soon"/>
                <a:ea typeface="Coming Soon"/>
                <a:cs typeface="Coming Soon"/>
                <a:sym typeface="Coming Soon"/>
              </a:rPr>
              <a:t>Orange Team - Wednesday</a:t>
            </a:r>
            <a:endParaRPr sz="4100" b="1" dirty="0">
              <a:solidFill>
                <a:schemeClr val="dk1"/>
              </a:solidFill>
              <a:highlight>
                <a:srgbClr val="FCE5CD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384" name="Google Shape;384;p26"/>
          <p:cNvPicPr preferRelativeResize="0"/>
          <p:nvPr/>
        </p:nvPicPr>
        <p:blipFill rotWithShape="1">
          <a:blip r:embed="rId3">
            <a:alphaModFix/>
          </a:blip>
          <a:srcRect l="52553" t="4670" r="27373" b="80724"/>
          <a:stretch/>
        </p:blipFill>
        <p:spPr>
          <a:xfrm>
            <a:off x="4203788" y="5368688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p26"/>
          <p:cNvPicPr preferRelativeResize="0"/>
          <p:nvPr/>
        </p:nvPicPr>
        <p:blipFill rotWithShape="1">
          <a:blip r:embed="rId3">
            <a:alphaModFix/>
          </a:blip>
          <a:srcRect l="76542" t="28740" r="3384" b="58046"/>
          <a:stretch/>
        </p:blipFill>
        <p:spPr>
          <a:xfrm>
            <a:off x="4203775" y="2114475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2388" y="376032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82388" y="302055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82388" y="4662750"/>
            <a:ext cx="647700" cy="39624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99" name="Google Shape;399;p26"/>
          <p:cNvGraphicFramePr/>
          <p:nvPr/>
        </p:nvGraphicFramePr>
        <p:xfrm>
          <a:off x="952500" y="1143350"/>
          <a:ext cx="4953000" cy="740637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Courts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00" name="Google Shape;400;p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63350" y="12319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p2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82400" y="61572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p2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315725" y="69869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p2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282388" y="7880238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404" name="Google Shape;404;p26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27"/>
          <p:cNvSpPr txBox="1"/>
          <p:nvPr/>
        </p:nvSpPr>
        <p:spPr>
          <a:xfrm>
            <a:off x="0" y="100064"/>
            <a:ext cx="67389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 b="1" dirty="0">
                <a:solidFill>
                  <a:schemeClr val="dk1"/>
                </a:solidFill>
                <a:highlight>
                  <a:srgbClr val="FFF2CC"/>
                </a:highlight>
                <a:latin typeface="Coming Soon"/>
                <a:ea typeface="Coming Soon"/>
                <a:cs typeface="Coming Soon"/>
                <a:sym typeface="Coming Soon"/>
              </a:rPr>
              <a:t>Yellow Team - Wednesday</a:t>
            </a:r>
            <a:endParaRPr sz="4100" b="1" dirty="0">
              <a:solidFill>
                <a:schemeClr val="dk1"/>
              </a:solidFill>
              <a:highlight>
                <a:srgbClr val="FFF2CC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416" name="Google Shape;41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2400" y="349327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2375" y="596795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82388" y="5075288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82400" y="1809225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2388" y="426025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2400" y="2666925"/>
            <a:ext cx="647700" cy="52314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26" name="Google Shape;426;p27"/>
          <p:cNvGraphicFramePr/>
          <p:nvPr/>
        </p:nvGraphicFramePr>
        <p:xfrm>
          <a:off x="952500" y="838550"/>
          <a:ext cx="4953000" cy="822930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27" name="Google Shape;427;p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63350" y="916625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82400" y="67315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p2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15725" y="75612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p2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82388" y="8454538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431" name="Google Shape;431;p27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28"/>
          <p:cNvSpPr txBox="1"/>
          <p:nvPr/>
        </p:nvSpPr>
        <p:spPr>
          <a:xfrm>
            <a:off x="0" y="130278"/>
            <a:ext cx="67389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b="1">
                <a:solidFill>
                  <a:schemeClr val="dk1"/>
                </a:solidFill>
                <a:highlight>
                  <a:srgbClr val="D9EAD3"/>
                </a:highlight>
                <a:latin typeface="Coming Soon"/>
                <a:ea typeface="Coming Soon"/>
                <a:cs typeface="Coming Soon"/>
                <a:sym typeface="Coming Soon"/>
              </a:rPr>
              <a:t>Green Team - Wednesday</a:t>
            </a:r>
            <a:endParaRPr sz="4300" b="1">
              <a:solidFill>
                <a:schemeClr val="dk1"/>
              </a:solidFill>
              <a:highlight>
                <a:srgbClr val="D9EAD3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439" name="Google Shape;439;p28"/>
          <p:cNvPicPr preferRelativeResize="0"/>
          <p:nvPr/>
        </p:nvPicPr>
        <p:blipFill rotWithShape="1">
          <a:blip r:embed="rId3">
            <a:alphaModFix/>
          </a:blip>
          <a:srcRect l="76542" t="28740" r="3384" b="58046"/>
          <a:stretch/>
        </p:blipFill>
        <p:spPr>
          <a:xfrm>
            <a:off x="4203775" y="4435075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2400" y="2792100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82388" y="34640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82400" y="520660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2388" y="1926050"/>
            <a:ext cx="647700" cy="39624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53" name="Google Shape;453;p28"/>
          <p:cNvGraphicFramePr/>
          <p:nvPr/>
        </p:nvGraphicFramePr>
        <p:xfrm>
          <a:off x="952500" y="914750"/>
          <a:ext cx="4953000" cy="740637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54" name="Google Shape;454;p2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63350" y="10033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Google Shape;455;p2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82400" y="59286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p2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15725" y="67583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Google Shape;457;p2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82388" y="7651638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458" name="Google Shape;458;p28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29"/>
          <p:cNvSpPr txBox="1"/>
          <p:nvPr/>
        </p:nvSpPr>
        <p:spPr>
          <a:xfrm>
            <a:off x="0" y="73550"/>
            <a:ext cx="67389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 b="1" dirty="0">
                <a:solidFill>
                  <a:schemeClr val="dk1"/>
                </a:solidFill>
                <a:highlight>
                  <a:srgbClr val="CFE2F3"/>
                </a:highlight>
                <a:latin typeface="Coming Soon"/>
                <a:ea typeface="Coming Soon"/>
                <a:cs typeface="Coming Soon"/>
                <a:sym typeface="Coming Soon"/>
              </a:rPr>
              <a:t>Blue Team - Wednesday</a:t>
            </a:r>
            <a:endParaRPr sz="4600" b="1" dirty="0">
              <a:solidFill>
                <a:schemeClr val="dk1"/>
              </a:solidFill>
              <a:highlight>
                <a:srgbClr val="CFE2F3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470" name="Google Shape;47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2400" y="275577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Google Shape;471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2388" y="52056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Google Shape;472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82400" y="4323888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Google Shape;473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82388" y="603520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2400" y="3569775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2400" y="1882400"/>
            <a:ext cx="647700" cy="52314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80" name="Google Shape;480;p29"/>
          <p:cNvGraphicFramePr/>
          <p:nvPr/>
        </p:nvGraphicFramePr>
        <p:xfrm>
          <a:off x="952500" y="914750"/>
          <a:ext cx="4953000" cy="822930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81" name="Google Shape;481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63338" y="9966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Google Shape;482;p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82400" y="68430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Google Shape;483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15725" y="76727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4" name="Google Shape;484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82388" y="8566038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485" name="Google Shape;485;p29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30"/>
          <p:cNvSpPr txBox="1"/>
          <p:nvPr/>
        </p:nvSpPr>
        <p:spPr>
          <a:xfrm>
            <a:off x="62225" y="187970"/>
            <a:ext cx="67389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 dirty="0">
                <a:solidFill>
                  <a:schemeClr val="dk1"/>
                </a:solidFill>
                <a:highlight>
                  <a:srgbClr val="D9D2E9"/>
                </a:highlight>
                <a:latin typeface="Coming Soon"/>
                <a:ea typeface="Coming Soon"/>
                <a:cs typeface="Coming Soon"/>
                <a:sym typeface="Coming Soon"/>
              </a:rPr>
              <a:t>Purple Team - Wednesday</a:t>
            </a:r>
            <a:endParaRPr sz="4200" b="1" dirty="0">
              <a:solidFill>
                <a:schemeClr val="dk1"/>
              </a:solidFill>
              <a:highlight>
                <a:srgbClr val="D9D2E9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497" name="Google Shape;497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2400" y="2091800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Google Shape;498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2400" y="2857525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Google Shape;499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82400" y="36227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Google Shape;500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82400" y="4518263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1" name="Google Shape;501;p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2400" y="5433125"/>
            <a:ext cx="647700" cy="39624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07" name="Google Shape;507;p30"/>
          <p:cNvGraphicFramePr/>
          <p:nvPr/>
        </p:nvGraphicFramePr>
        <p:xfrm>
          <a:off x="952500" y="1067150"/>
          <a:ext cx="4953000" cy="740637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08" name="Google Shape;508;p3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63350" y="12319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9" name="Google Shape;509;p3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82400" y="61572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Google Shape;510;p3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15725" y="69869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Google Shape;511;p3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82388" y="7880238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512" name="Google Shape;512;p30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31"/>
          <p:cNvSpPr txBox="1"/>
          <p:nvPr/>
        </p:nvSpPr>
        <p:spPr>
          <a:xfrm>
            <a:off x="0" y="208088"/>
            <a:ext cx="68580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b="1" dirty="0">
                <a:solidFill>
                  <a:schemeClr val="dk1"/>
                </a:solidFill>
                <a:highlight>
                  <a:srgbClr val="F4CCCC"/>
                </a:highlight>
                <a:latin typeface="Coming Soon"/>
                <a:ea typeface="Coming Soon"/>
                <a:cs typeface="Coming Soon"/>
                <a:sym typeface="Coming Soon"/>
              </a:rPr>
              <a:t>Red Team - Thursday</a:t>
            </a:r>
            <a:endParaRPr sz="4700" b="1" dirty="0">
              <a:solidFill>
                <a:schemeClr val="dk1"/>
              </a:solidFill>
              <a:highlight>
                <a:srgbClr val="F4CCCC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20" name="Google Shape;520;p31"/>
          <p:cNvPicPr preferRelativeResize="0"/>
          <p:nvPr/>
        </p:nvPicPr>
        <p:blipFill rotWithShape="1">
          <a:blip r:embed="rId3">
            <a:alphaModFix/>
          </a:blip>
          <a:srcRect l="76542" t="28740" r="3384" b="58046"/>
          <a:stretch/>
        </p:blipFill>
        <p:spPr>
          <a:xfrm>
            <a:off x="4203788" y="45846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Google Shape;524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2400" y="3000000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6" name="Google Shape;526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82388" y="36989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7" name="Google Shape;527;p3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82400" y="5495925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Google Shape;528;p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2388" y="2222625"/>
            <a:ext cx="647700" cy="39624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32" name="Google Shape;532;p31"/>
          <p:cNvGraphicFramePr/>
          <p:nvPr/>
        </p:nvGraphicFramePr>
        <p:xfrm>
          <a:off x="952500" y="1143350"/>
          <a:ext cx="4953000" cy="740637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33" name="Google Shape;533;p3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63350" y="12319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Google Shape;534;p3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82400" y="61572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Google Shape;535;p3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15725" y="69869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Google Shape;536;p3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82388" y="7880238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537" name="Google Shape;537;p31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/>
        </p:nvSpPr>
        <p:spPr>
          <a:xfrm>
            <a:off x="42450" y="0"/>
            <a:ext cx="67731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b="1">
                <a:solidFill>
                  <a:schemeClr val="dk1"/>
                </a:solidFill>
                <a:highlight>
                  <a:srgbClr val="FCE5CD"/>
                </a:highlight>
                <a:latin typeface="Coming Soon"/>
                <a:ea typeface="Coming Soon"/>
                <a:cs typeface="Coming Soon"/>
                <a:sym typeface="Coming Soon"/>
              </a:rPr>
              <a:t>Orange Team - Monday</a:t>
            </a:r>
            <a:endParaRPr sz="4700" b="1">
              <a:solidFill>
                <a:schemeClr val="dk1"/>
              </a:solidFill>
              <a:highlight>
                <a:srgbClr val="FCE5CD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7650" y="241335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 rotWithShape="1">
          <a:blip r:embed="rId4">
            <a:alphaModFix/>
          </a:blip>
          <a:srcRect l="76542" t="28740" r="3384" b="58046"/>
          <a:stretch/>
        </p:blipFill>
        <p:spPr>
          <a:xfrm>
            <a:off x="4299038" y="16954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58600" y="888775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77638" y="6050050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377650" y="5359425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377650" y="311902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377650" y="4633463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77638" y="3978513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377650" y="671345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410975" y="75237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377638" y="8275850"/>
            <a:ext cx="647700" cy="4613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0" name="Google Shape;90;p14"/>
          <p:cNvGraphicFramePr/>
          <p:nvPr/>
        </p:nvGraphicFramePr>
        <p:xfrm>
          <a:off x="952500" y="840450"/>
          <a:ext cx="4953000" cy="8075375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1" name="Google Shape;91;p14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32"/>
          <p:cNvSpPr txBox="1"/>
          <p:nvPr/>
        </p:nvSpPr>
        <p:spPr>
          <a:xfrm>
            <a:off x="0" y="237129"/>
            <a:ext cx="68580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 b="1" dirty="0">
                <a:solidFill>
                  <a:schemeClr val="dk1"/>
                </a:solidFill>
                <a:highlight>
                  <a:srgbClr val="FCE5CD"/>
                </a:highlight>
                <a:latin typeface="Coming Soon"/>
                <a:ea typeface="Coming Soon"/>
                <a:cs typeface="Coming Soon"/>
                <a:sym typeface="Coming Soon"/>
              </a:rPr>
              <a:t>Orange Team - Thursday</a:t>
            </a:r>
            <a:endParaRPr sz="4600" b="1" dirty="0">
              <a:solidFill>
                <a:schemeClr val="dk1"/>
              </a:solidFill>
              <a:highlight>
                <a:srgbClr val="FCE5CD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45" name="Google Shape;545;p32"/>
          <p:cNvPicPr preferRelativeResize="0"/>
          <p:nvPr/>
        </p:nvPicPr>
        <p:blipFill rotWithShape="1">
          <a:blip r:embed="rId3">
            <a:alphaModFix/>
          </a:blip>
          <a:srcRect l="76542" t="28740" r="3384" b="58046"/>
          <a:stretch/>
        </p:blipFill>
        <p:spPr>
          <a:xfrm>
            <a:off x="4203775" y="3025025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Google Shape;549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2400" y="215992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0" name="Google Shape;550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82388" y="4625038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Google Shape;551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82388" y="383491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Google Shape;552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2400" y="5495925"/>
            <a:ext cx="647700" cy="5029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7" name="Google Shape;557;p32"/>
          <p:cNvGraphicFramePr/>
          <p:nvPr/>
        </p:nvGraphicFramePr>
        <p:xfrm>
          <a:off x="952500" y="1219550"/>
          <a:ext cx="4953000" cy="740637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58" name="Google Shape;558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63350" y="136785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9" name="Google Shape;559;p3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82400" y="629315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0" name="Google Shape;560;p3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15725" y="71229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Google Shape;561;p3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82388" y="8016188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562" name="Google Shape;562;p32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33"/>
          <p:cNvSpPr txBox="1"/>
          <p:nvPr/>
        </p:nvSpPr>
        <p:spPr>
          <a:xfrm>
            <a:off x="0" y="249432"/>
            <a:ext cx="68580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 b="1" dirty="0">
                <a:solidFill>
                  <a:schemeClr val="dk1"/>
                </a:solidFill>
                <a:highlight>
                  <a:srgbClr val="FFF2CC"/>
                </a:highlight>
                <a:latin typeface="Coming Soon"/>
                <a:ea typeface="Coming Soon"/>
                <a:cs typeface="Coming Soon"/>
                <a:sym typeface="Coming Soon"/>
              </a:rPr>
              <a:t>Yellow Team - Thursday</a:t>
            </a:r>
            <a:endParaRPr sz="4600" b="1" dirty="0">
              <a:solidFill>
                <a:schemeClr val="dk1"/>
              </a:solidFill>
              <a:highlight>
                <a:srgbClr val="FFF2CC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69" name="Google Shape;569;p33"/>
          <p:cNvPicPr preferRelativeResize="0"/>
          <p:nvPr/>
        </p:nvPicPr>
        <p:blipFill rotWithShape="1">
          <a:blip r:embed="rId3">
            <a:alphaModFix/>
          </a:blip>
          <a:srcRect l="52553" t="4670" r="27373" b="80724"/>
          <a:stretch/>
        </p:blipFill>
        <p:spPr>
          <a:xfrm>
            <a:off x="4203788" y="5420963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Google Shape;575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2388" y="22030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Google Shape;576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82388" y="38513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7" name="Google Shape;577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82400" y="3077275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Google Shape;578;p3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2388" y="4746775"/>
            <a:ext cx="647700" cy="39624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82" name="Google Shape;582;p33"/>
          <p:cNvGraphicFramePr/>
          <p:nvPr/>
        </p:nvGraphicFramePr>
        <p:xfrm>
          <a:off x="952500" y="1219550"/>
          <a:ext cx="4953000" cy="740637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Courts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83" name="Google Shape;583;p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63350" y="13843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4" name="Google Shape;584;p3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82400" y="63096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5" name="Google Shape;585;p3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15725" y="71393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6" name="Google Shape;586;p3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82388" y="8032638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587" name="Google Shape;587;p33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34"/>
          <p:cNvSpPr txBox="1"/>
          <p:nvPr/>
        </p:nvSpPr>
        <p:spPr>
          <a:xfrm>
            <a:off x="0" y="207602"/>
            <a:ext cx="68580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 b="1" dirty="0">
                <a:solidFill>
                  <a:schemeClr val="dk1"/>
                </a:solidFill>
                <a:highlight>
                  <a:srgbClr val="D9EAD3"/>
                </a:highlight>
                <a:latin typeface="Coming Soon"/>
                <a:ea typeface="Coming Soon"/>
                <a:cs typeface="Coming Soon"/>
                <a:sym typeface="Coming Soon"/>
              </a:rPr>
              <a:t>Green Team - Thursday</a:t>
            </a:r>
            <a:endParaRPr sz="4600" b="1" dirty="0">
              <a:solidFill>
                <a:schemeClr val="dk1"/>
              </a:solidFill>
              <a:highlight>
                <a:srgbClr val="D9EAD3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93" name="Google Shape;593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2400" y="457185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5" name="Google Shape;595;p34"/>
          <p:cNvPicPr preferRelativeResize="0"/>
          <p:nvPr/>
        </p:nvPicPr>
        <p:blipFill rotWithShape="1">
          <a:blip r:embed="rId4">
            <a:alphaModFix/>
          </a:blip>
          <a:srcRect l="76542" t="28740" r="3384" b="58046"/>
          <a:stretch/>
        </p:blipFill>
        <p:spPr>
          <a:xfrm>
            <a:off x="4203775" y="5367125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0" name="Google Shape;600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82400" y="21422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1" name="Google Shape;601;p3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82400" y="36989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3" name="Google Shape;603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2388" y="3050525"/>
            <a:ext cx="647700" cy="39624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07" name="Google Shape;607;p34"/>
          <p:cNvGraphicFramePr/>
          <p:nvPr/>
        </p:nvGraphicFramePr>
        <p:xfrm>
          <a:off x="952500" y="1143350"/>
          <a:ext cx="4953000" cy="740637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08" name="Google Shape;608;p3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63350" y="12319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9" name="Google Shape;609;p3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82400" y="61572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0" name="Google Shape;610;p3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15725" y="69869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1" name="Google Shape;611;p3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82388" y="7880238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612" name="Google Shape;612;p34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p35"/>
          <p:cNvSpPr txBox="1"/>
          <p:nvPr/>
        </p:nvSpPr>
        <p:spPr>
          <a:xfrm>
            <a:off x="9250" y="76200"/>
            <a:ext cx="68580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 b="1">
                <a:solidFill>
                  <a:schemeClr val="dk1"/>
                </a:solidFill>
                <a:highlight>
                  <a:srgbClr val="CFE2F3"/>
                </a:highlight>
                <a:latin typeface="Coming Soon"/>
                <a:ea typeface="Coming Soon"/>
                <a:cs typeface="Coming Soon"/>
                <a:sym typeface="Coming Soon"/>
              </a:rPr>
              <a:t>Blue Team - Thursday</a:t>
            </a:r>
            <a:endParaRPr sz="4600" b="1">
              <a:solidFill>
                <a:schemeClr val="dk1"/>
              </a:solidFill>
              <a:highlight>
                <a:srgbClr val="CFE2F3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618" name="Google Shape;618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2400" y="2686588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4" name="Google Shape;624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2400" y="3521500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5" name="Google Shape;625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82400" y="59874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6" name="Google Shape;626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82400" y="513195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7" name="Google Shape;627;p3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2400" y="1871900"/>
            <a:ext cx="647700" cy="5029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2" name="Google Shape;632;p35"/>
          <p:cNvGraphicFramePr/>
          <p:nvPr/>
        </p:nvGraphicFramePr>
        <p:xfrm>
          <a:off x="952500" y="914750"/>
          <a:ext cx="4953000" cy="822930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33" name="Google Shape;633;p3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63350" y="10033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4" name="Google Shape;634;p3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82400" y="67668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5" name="Google Shape;635;p3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15725" y="75965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6" name="Google Shape;636;p3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82388" y="8489838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7" name="Google Shape;637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2400" y="4416013"/>
            <a:ext cx="647700" cy="523142"/>
          </a:xfrm>
          <a:prstGeom prst="rect">
            <a:avLst/>
          </a:prstGeom>
          <a:noFill/>
          <a:ln>
            <a:noFill/>
          </a:ln>
        </p:spPr>
      </p:pic>
      <p:sp>
        <p:nvSpPr>
          <p:cNvPr id="638" name="Google Shape;638;p35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p36"/>
          <p:cNvSpPr txBox="1"/>
          <p:nvPr/>
        </p:nvSpPr>
        <p:spPr>
          <a:xfrm>
            <a:off x="9250" y="105228"/>
            <a:ext cx="68580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 b="1" dirty="0">
                <a:solidFill>
                  <a:schemeClr val="dk1"/>
                </a:solidFill>
                <a:highlight>
                  <a:srgbClr val="D9D2E9"/>
                </a:highlight>
                <a:latin typeface="Coming Soon"/>
                <a:ea typeface="Coming Soon"/>
                <a:cs typeface="Coming Soon"/>
                <a:sym typeface="Coming Soon"/>
              </a:rPr>
              <a:t>Purple Team - Thursday</a:t>
            </a:r>
            <a:endParaRPr sz="4600" b="1" dirty="0">
              <a:solidFill>
                <a:schemeClr val="dk1"/>
              </a:solidFill>
              <a:highlight>
                <a:srgbClr val="D9D2E9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644" name="Google Shape;644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2388" y="188240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0" name="Google Shape;650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2400" y="2754350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2" name="Google Shape;652;p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82400" y="433312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3" name="Google Shape;653;p3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82388" y="5176963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4" name="Google Shape;654;p3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2400" y="6025213"/>
            <a:ext cx="647700" cy="39624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58" name="Google Shape;658;p36"/>
          <p:cNvGraphicFramePr/>
          <p:nvPr/>
        </p:nvGraphicFramePr>
        <p:xfrm>
          <a:off x="952500" y="914750"/>
          <a:ext cx="4953000" cy="822930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59" name="Google Shape;659;p3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63338" y="10121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0" name="Google Shape;660;p3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82400" y="67668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1" name="Google Shape;661;p3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15725" y="75965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2" name="Google Shape;662;p3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82388" y="8489838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3" name="Google Shape;663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2388" y="3566913"/>
            <a:ext cx="647700" cy="523142"/>
          </a:xfrm>
          <a:prstGeom prst="rect">
            <a:avLst/>
          </a:prstGeom>
          <a:noFill/>
          <a:ln>
            <a:noFill/>
          </a:ln>
        </p:spPr>
      </p:pic>
      <p:sp>
        <p:nvSpPr>
          <p:cNvPr id="664" name="Google Shape;664;p36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37"/>
          <p:cNvSpPr txBox="1"/>
          <p:nvPr/>
        </p:nvSpPr>
        <p:spPr>
          <a:xfrm>
            <a:off x="0" y="192843"/>
            <a:ext cx="68580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b="1">
                <a:solidFill>
                  <a:schemeClr val="dk1"/>
                </a:solidFill>
                <a:highlight>
                  <a:srgbClr val="F4CCCC"/>
                </a:highlight>
                <a:latin typeface="Coming Soon"/>
                <a:ea typeface="Coming Soon"/>
                <a:cs typeface="Coming Soon"/>
                <a:sym typeface="Coming Soon"/>
              </a:rPr>
              <a:t>Red Team - Friday</a:t>
            </a:r>
            <a:endParaRPr sz="4700" b="1">
              <a:solidFill>
                <a:schemeClr val="dk1"/>
              </a:solidFill>
              <a:highlight>
                <a:srgbClr val="F4CCCC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671" name="Google Shape;671;p37"/>
          <p:cNvPicPr preferRelativeResize="0"/>
          <p:nvPr/>
        </p:nvPicPr>
        <p:blipFill rotWithShape="1">
          <a:blip r:embed="rId3">
            <a:alphaModFix/>
          </a:blip>
          <a:srcRect l="52553" t="4670" r="27373" b="80724"/>
          <a:stretch/>
        </p:blipFill>
        <p:spPr>
          <a:xfrm>
            <a:off x="4203775" y="5453075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7" name="Google Shape;677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2400" y="4682538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8" name="Google Shape;678;p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82388" y="377535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9" name="Google Shape;679;p3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82388" y="3077275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0" name="Google Shape;680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2388" y="2222625"/>
            <a:ext cx="647700" cy="39624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84" name="Google Shape;684;p37"/>
          <p:cNvGraphicFramePr/>
          <p:nvPr/>
        </p:nvGraphicFramePr>
        <p:xfrm>
          <a:off x="952500" y="1219550"/>
          <a:ext cx="4953000" cy="740637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Courts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85" name="Google Shape;685;p3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63350" y="13843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6" name="Google Shape;686;p3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82400" y="63096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87" name="Google Shape;687;p3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15725" y="71393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8" name="Google Shape;688;p3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82388" y="8032638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689" name="Google Shape;689;p37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38"/>
          <p:cNvSpPr txBox="1"/>
          <p:nvPr/>
        </p:nvSpPr>
        <p:spPr>
          <a:xfrm>
            <a:off x="0" y="222949"/>
            <a:ext cx="68580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b="1" dirty="0">
                <a:solidFill>
                  <a:schemeClr val="dk1"/>
                </a:solidFill>
                <a:highlight>
                  <a:srgbClr val="FCE5CD"/>
                </a:highlight>
                <a:latin typeface="Coming Soon"/>
                <a:ea typeface="Coming Soon"/>
                <a:cs typeface="Coming Soon"/>
                <a:sym typeface="Coming Soon"/>
              </a:rPr>
              <a:t>Orange Team - Friday</a:t>
            </a:r>
            <a:endParaRPr sz="4700" b="1" dirty="0">
              <a:solidFill>
                <a:schemeClr val="dk1"/>
              </a:solidFill>
              <a:highlight>
                <a:srgbClr val="FCE5CD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696" name="Google Shape;696;p38"/>
          <p:cNvPicPr preferRelativeResize="0"/>
          <p:nvPr/>
        </p:nvPicPr>
        <p:blipFill rotWithShape="1">
          <a:blip r:embed="rId3">
            <a:alphaModFix/>
          </a:blip>
          <a:srcRect l="52553" t="4670" r="27373" b="80724"/>
          <a:stretch/>
        </p:blipFill>
        <p:spPr>
          <a:xfrm>
            <a:off x="4203788" y="2969775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7" name="Google Shape;697;p38"/>
          <p:cNvPicPr preferRelativeResize="0"/>
          <p:nvPr/>
        </p:nvPicPr>
        <p:blipFill rotWithShape="1">
          <a:blip r:embed="rId3">
            <a:alphaModFix/>
          </a:blip>
          <a:srcRect l="76542" t="28740" r="3384" b="58046"/>
          <a:stretch/>
        </p:blipFill>
        <p:spPr>
          <a:xfrm>
            <a:off x="4203788" y="2222625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3" name="Google Shape;703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2400" y="37751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4" name="Google Shape;704;p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82400" y="551140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5" name="Google Shape;705;p3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82400" y="4738950"/>
            <a:ext cx="647700" cy="39624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09" name="Google Shape;709;p38"/>
          <p:cNvGraphicFramePr/>
          <p:nvPr/>
        </p:nvGraphicFramePr>
        <p:xfrm>
          <a:off x="952500" y="1219550"/>
          <a:ext cx="4953000" cy="740637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Courts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710" name="Google Shape;710;p3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63350" y="13081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1" name="Google Shape;711;p3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82400" y="62334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2" name="Google Shape;712;p3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315725" y="70631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3" name="Google Shape;713;p3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282388" y="7956438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714" name="Google Shape;714;p38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39"/>
          <p:cNvSpPr txBox="1"/>
          <p:nvPr/>
        </p:nvSpPr>
        <p:spPr>
          <a:xfrm>
            <a:off x="0" y="202339"/>
            <a:ext cx="68580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b="1" dirty="0">
                <a:solidFill>
                  <a:schemeClr val="dk1"/>
                </a:solidFill>
                <a:highlight>
                  <a:srgbClr val="FFF2CC"/>
                </a:highlight>
                <a:latin typeface="Coming Soon"/>
                <a:ea typeface="Coming Soon"/>
                <a:cs typeface="Coming Soon"/>
                <a:sym typeface="Coming Soon"/>
              </a:rPr>
              <a:t>Yellow Team - Friday</a:t>
            </a:r>
            <a:endParaRPr sz="4700" b="1" dirty="0">
              <a:solidFill>
                <a:schemeClr val="dk1"/>
              </a:solidFill>
              <a:highlight>
                <a:srgbClr val="FFF2CC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720" name="Google Shape;720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2400" y="2997088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2" name="Google Shape;722;p39"/>
          <p:cNvPicPr preferRelativeResize="0"/>
          <p:nvPr/>
        </p:nvPicPr>
        <p:blipFill rotWithShape="1">
          <a:blip r:embed="rId4">
            <a:alphaModFix/>
          </a:blip>
          <a:srcRect l="76542" t="28740" r="3384" b="58046"/>
          <a:stretch/>
        </p:blipFill>
        <p:spPr>
          <a:xfrm>
            <a:off x="4203788" y="46608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7" name="Google Shape;727;p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82388" y="2217425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8" name="Google Shape;728;p3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82388" y="37751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9" name="Google Shape;729;p3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2388" y="5498225"/>
            <a:ext cx="647700" cy="5029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34" name="Google Shape;734;p39"/>
          <p:cNvGraphicFramePr/>
          <p:nvPr/>
        </p:nvGraphicFramePr>
        <p:xfrm>
          <a:off x="952500" y="1219550"/>
          <a:ext cx="4953000" cy="740637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735" name="Google Shape;735;p3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63350" y="13081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6" name="Google Shape;736;p3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82400" y="62334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7" name="Google Shape;737;p3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15725" y="70631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8" name="Google Shape;738;p3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82388" y="7956438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739" name="Google Shape;739;p39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Google Shape;744;p40"/>
          <p:cNvSpPr txBox="1"/>
          <p:nvPr/>
        </p:nvSpPr>
        <p:spPr>
          <a:xfrm>
            <a:off x="0" y="213127"/>
            <a:ext cx="68580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b="1" dirty="0">
                <a:solidFill>
                  <a:schemeClr val="dk1"/>
                </a:solidFill>
                <a:highlight>
                  <a:srgbClr val="D9EAD3"/>
                </a:highlight>
                <a:latin typeface="Coming Soon"/>
                <a:ea typeface="Coming Soon"/>
                <a:cs typeface="Coming Soon"/>
                <a:sym typeface="Coming Soon"/>
              </a:rPr>
              <a:t>Green Team - Friday</a:t>
            </a:r>
            <a:endParaRPr sz="4700" b="1" dirty="0">
              <a:solidFill>
                <a:schemeClr val="dk1"/>
              </a:solidFill>
              <a:highlight>
                <a:srgbClr val="D9EAD3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745" name="Google Shape;745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2400" y="4656125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52" name="Google Shape;752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2400" y="3001075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3" name="Google Shape;753;p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82400" y="3775163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4" name="Google Shape;754;p4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82388" y="2222625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5" name="Google Shape;755;p4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2400" y="5559525"/>
            <a:ext cx="647700" cy="39624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59" name="Google Shape;759;p40"/>
          <p:cNvGraphicFramePr/>
          <p:nvPr/>
        </p:nvGraphicFramePr>
        <p:xfrm>
          <a:off x="952500" y="1219550"/>
          <a:ext cx="4953000" cy="740637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760" name="Google Shape;760;p4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63350" y="13843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1" name="Google Shape;761;p4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82400" y="63096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762" name="Google Shape;762;p4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15725" y="71393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3" name="Google Shape;763;p4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82388" y="8032638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764" name="Google Shape;764;p40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p41"/>
          <p:cNvSpPr txBox="1"/>
          <p:nvPr/>
        </p:nvSpPr>
        <p:spPr>
          <a:xfrm>
            <a:off x="0" y="170777"/>
            <a:ext cx="68580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b="1" dirty="0">
                <a:solidFill>
                  <a:schemeClr val="dk1"/>
                </a:solidFill>
                <a:highlight>
                  <a:srgbClr val="CFE2F3"/>
                </a:highlight>
                <a:latin typeface="Coming Soon"/>
                <a:ea typeface="Coming Soon"/>
                <a:cs typeface="Coming Soon"/>
                <a:sym typeface="Coming Soon"/>
              </a:rPr>
              <a:t>Blue Team - Friday</a:t>
            </a:r>
            <a:endParaRPr sz="4700" b="1" dirty="0">
              <a:solidFill>
                <a:schemeClr val="dk1"/>
              </a:solidFill>
              <a:highlight>
                <a:srgbClr val="CFE2F3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770" name="Google Shape;770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2400" y="4656125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77" name="Google Shape;777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2388" y="3001075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8" name="Google Shape;778;p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82388" y="380132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9" name="Google Shape;779;p4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82400" y="2222625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0" name="Google Shape;780;p4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2400" y="5546313"/>
            <a:ext cx="647700" cy="39624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84" name="Google Shape;784;p41"/>
          <p:cNvGraphicFramePr/>
          <p:nvPr/>
        </p:nvGraphicFramePr>
        <p:xfrm>
          <a:off x="952500" y="1219550"/>
          <a:ext cx="4953000" cy="740637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785" name="Google Shape;785;p4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63350" y="13843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6" name="Google Shape;786;p4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82400" y="63096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787" name="Google Shape;787;p4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15725" y="713937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8" name="Google Shape;788;p4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82388" y="8032638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41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/>
        </p:nvSpPr>
        <p:spPr>
          <a:xfrm>
            <a:off x="0" y="0"/>
            <a:ext cx="67926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b="1">
                <a:solidFill>
                  <a:schemeClr val="dk1"/>
                </a:solidFill>
                <a:highlight>
                  <a:srgbClr val="FFF2CC"/>
                </a:highlight>
                <a:latin typeface="Coming Soon"/>
                <a:ea typeface="Coming Soon"/>
                <a:cs typeface="Coming Soon"/>
                <a:sym typeface="Coming Soon"/>
              </a:rPr>
              <a:t>Yellow Team - Monday</a:t>
            </a:r>
            <a:endParaRPr sz="4700" b="1">
              <a:solidFill>
                <a:schemeClr val="dk1"/>
              </a:solidFill>
              <a:highlight>
                <a:srgbClr val="FFF2CC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97" name="Google Shape;9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1438" y="3882438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/>
          </a:blip>
          <a:srcRect l="76542" t="28740" r="3384" b="58046"/>
          <a:stretch/>
        </p:blipFill>
        <p:spPr>
          <a:xfrm>
            <a:off x="4222838" y="2379363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82400" y="888775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01450" y="172837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301450" y="60570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301450" y="311902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301438" y="534615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01450" y="4662600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301450" y="678965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334775" y="7553050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301438" y="8334400"/>
            <a:ext cx="647700" cy="4613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1" name="Google Shape;111;p15"/>
          <p:cNvGraphicFramePr/>
          <p:nvPr/>
        </p:nvGraphicFramePr>
        <p:xfrm>
          <a:off x="952500" y="840450"/>
          <a:ext cx="4953000" cy="8075375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2" name="Google Shape;112;p15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Google Shape;794;p42"/>
          <p:cNvSpPr txBox="1"/>
          <p:nvPr/>
        </p:nvSpPr>
        <p:spPr>
          <a:xfrm>
            <a:off x="0" y="214320"/>
            <a:ext cx="68580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b="1" dirty="0">
                <a:solidFill>
                  <a:schemeClr val="dk1"/>
                </a:solidFill>
                <a:highlight>
                  <a:srgbClr val="D9D2E9"/>
                </a:highlight>
                <a:latin typeface="Coming Soon"/>
                <a:ea typeface="Coming Soon"/>
                <a:cs typeface="Coming Soon"/>
                <a:sym typeface="Coming Soon"/>
              </a:rPr>
              <a:t>Purple Team - Friday</a:t>
            </a:r>
            <a:endParaRPr sz="4700" b="1" dirty="0">
              <a:solidFill>
                <a:schemeClr val="dk1"/>
              </a:solidFill>
              <a:highlight>
                <a:srgbClr val="D9D2E9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796" name="Google Shape;796;p42"/>
          <p:cNvPicPr preferRelativeResize="0"/>
          <p:nvPr/>
        </p:nvPicPr>
        <p:blipFill rotWithShape="1">
          <a:blip r:embed="rId3">
            <a:alphaModFix/>
          </a:blip>
          <a:srcRect l="52553" t="4670" r="27373" b="80724"/>
          <a:stretch/>
        </p:blipFill>
        <p:spPr>
          <a:xfrm>
            <a:off x="4257488" y="2162800"/>
            <a:ext cx="804925" cy="61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7" name="Google Shape;797;p42"/>
          <p:cNvPicPr preferRelativeResize="0"/>
          <p:nvPr/>
        </p:nvPicPr>
        <p:blipFill rotWithShape="1">
          <a:blip r:embed="rId3">
            <a:alphaModFix/>
          </a:blip>
          <a:srcRect l="76542" t="28740" r="3384" b="58046"/>
          <a:stretch/>
        </p:blipFill>
        <p:spPr>
          <a:xfrm>
            <a:off x="4257488" y="3025325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0" name="Google Shape;800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7050" y="1301375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2" name="Google Shape;802;p4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36088" y="5465125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03" name="Google Shape;803;p4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36088" y="378722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4" name="Google Shape;804;p4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336088" y="4692125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6" name="Google Shape;806;p4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336100" y="626425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807" name="Google Shape;807;p4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369425" y="7149350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8" name="Google Shape;808;p4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36088" y="7976200"/>
            <a:ext cx="647700" cy="4613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09" name="Google Shape;809;p42"/>
          <p:cNvGraphicFramePr/>
          <p:nvPr/>
        </p:nvGraphicFramePr>
        <p:xfrm>
          <a:off x="952500" y="1219550"/>
          <a:ext cx="4953000" cy="740637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Courts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10" name="Google Shape;810;p42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/>
          <p:nvPr/>
        </p:nvSpPr>
        <p:spPr>
          <a:xfrm>
            <a:off x="0" y="0"/>
            <a:ext cx="68580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b="1">
                <a:solidFill>
                  <a:schemeClr val="dk1"/>
                </a:solidFill>
                <a:highlight>
                  <a:srgbClr val="D9EAD3"/>
                </a:highlight>
                <a:latin typeface="Coming Soon"/>
                <a:ea typeface="Coming Soon"/>
                <a:cs typeface="Coming Soon"/>
                <a:sym typeface="Coming Soon"/>
              </a:rPr>
              <a:t>Green Team - Monday</a:t>
            </a:r>
            <a:endParaRPr sz="4700" b="1">
              <a:solidFill>
                <a:schemeClr val="dk1"/>
              </a:solidFill>
              <a:highlight>
                <a:srgbClr val="D9EAD3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118" name="Google Shape;11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4850" y="607385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6"/>
          <p:cNvPicPr preferRelativeResize="0"/>
          <p:nvPr/>
        </p:nvPicPr>
        <p:blipFill rotWithShape="1">
          <a:blip r:embed="rId4">
            <a:alphaModFix/>
          </a:blip>
          <a:srcRect l="76542" t="28740" r="3384" b="58046"/>
          <a:stretch/>
        </p:blipFill>
        <p:spPr>
          <a:xfrm>
            <a:off x="4326225" y="53287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85800" y="91665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04838" y="4611538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404838" y="3895588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404838" y="30569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404838" y="2394275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404838" y="1762138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404850" y="678965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438175" y="7553050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404850" y="8334400"/>
            <a:ext cx="647700" cy="4613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2" name="Google Shape;132;p16"/>
          <p:cNvGraphicFramePr/>
          <p:nvPr/>
        </p:nvGraphicFramePr>
        <p:xfrm>
          <a:off x="952500" y="840450"/>
          <a:ext cx="4953000" cy="8075375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sz="1100"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3" name="Google Shape;133;p16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/>
          <p:nvPr/>
        </p:nvSpPr>
        <p:spPr>
          <a:xfrm>
            <a:off x="484950" y="0"/>
            <a:ext cx="58881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b="1">
                <a:solidFill>
                  <a:schemeClr val="dk1"/>
                </a:solidFill>
                <a:highlight>
                  <a:srgbClr val="CFE2F3"/>
                </a:highlight>
                <a:latin typeface="Coming Soon"/>
                <a:ea typeface="Coming Soon"/>
                <a:cs typeface="Coming Soon"/>
                <a:sym typeface="Coming Soon"/>
              </a:rPr>
              <a:t>Blue Team - Monday</a:t>
            </a:r>
            <a:endParaRPr sz="4700" b="1">
              <a:solidFill>
                <a:schemeClr val="dk1"/>
              </a:solidFill>
              <a:highlight>
                <a:srgbClr val="CFE2F3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139" name="Google Shape;13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5313" y="5298650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7"/>
          <p:cNvPicPr preferRelativeResize="0"/>
          <p:nvPr/>
        </p:nvPicPr>
        <p:blipFill rotWithShape="1">
          <a:blip r:embed="rId4">
            <a:alphaModFix/>
          </a:blip>
          <a:srcRect l="76542" t="28740" r="3384" b="58046"/>
          <a:stretch/>
        </p:blipFill>
        <p:spPr>
          <a:xfrm>
            <a:off x="4316700" y="45988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76275" y="91665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95325" y="3927438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395313" y="2388288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395325" y="311902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395325" y="1705813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95313" y="6182750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395325" y="6760675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428650" y="7553050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395313" y="8287175"/>
            <a:ext cx="647700" cy="4613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3" name="Google Shape;153;p17"/>
          <p:cNvGraphicFramePr/>
          <p:nvPr/>
        </p:nvGraphicFramePr>
        <p:xfrm>
          <a:off x="952500" y="840450"/>
          <a:ext cx="4953000" cy="8075375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4" name="Google Shape;154;p17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"/>
          <p:cNvSpPr txBox="1"/>
          <p:nvPr/>
        </p:nvSpPr>
        <p:spPr>
          <a:xfrm>
            <a:off x="0" y="0"/>
            <a:ext cx="68580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b="1">
                <a:solidFill>
                  <a:schemeClr val="dk1"/>
                </a:solidFill>
                <a:highlight>
                  <a:srgbClr val="D9D2E9"/>
                </a:highlight>
                <a:latin typeface="Coming Soon"/>
                <a:ea typeface="Coming Soon"/>
                <a:cs typeface="Coming Soon"/>
                <a:sym typeface="Coming Soon"/>
              </a:rPr>
              <a:t>Purple Team - Monday</a:t>
            </a:r>
            <a:endParaRPr sz="4700" b="1">
              <a:solidFill>
                <a:schemeClr val="dk1"/>
              </a:solidFill>
              <a:highlight>
                <a:srgbClr val="D9D2E9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160" name="Google Shape;16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5900" y="1698688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8"/>
          <p:cNvPicPr preferRelativeResize="0"/>
          <p:nvPr/>
        </p:nvPicPr>
        <p:blipFill rotWithShape="1">
          <a:blip r:embed="rId4">
            <a:alphaModFix/>
          </a:blip>
          <a:srcRect l="76542" t="28740" r="3384" b="58046"/>
          <a:stretch/>
        </p:blipFill>
        <p:spPr>
          <a:xfrm>
            <a:off x="4277288" y="60692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36850" y="91665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55900" y="5422525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355900" y="4571275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355900" y="311902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355900" y="3894075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55900" y="2472300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355900" y="680465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389225" y="7522100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355888" y="8333700"/>
            <a:ext cx="647700" cy="4613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4" name="Google Shape;174;p18"/>
          <p:cNvGraphicFramePr/>
          <p:nvPr/>
        </p:nvGraphicFramePr>
        <p:xfrm>
          <a:off x="952500" y="840450"/>
          <a:ext cx="4953000" cy="8075375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 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75" name="Google Shape;175;p18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" name="Google Shape;180;p19"/>
          <p:cNvGraphicFramePr/>
          <p:nvPr/>
        </p:nvGraphicFramePr>
        <p:xfrm>
          <a:off x="952500" y="1173638"/>
          <a:ext cx="4953000" cy="740637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Sanck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1" name="Google Shape;181;p19"/>
          <p:cNvSpPr txBox="1"/>
          <p:nvPr/>
        </p:nvSpPr>
        <p:spPr>
          <a:xfrm>
            <a:off x="0" y="215765"/>
            <a:ext cx="6858000" cy="10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b="1">
                <a:solidFill>
                  <a:schemeClr val="dk1"/>
                </a:solidFill>
                <a:highlight>
                  <a:srgbClr val="F4CCCC"/>
                </a:highlight>
                <a:latin typeface="Coming Soon"/>
                <a:ea typeface="Coming Soon"/>
                <a:cs typeface="Coming Soon"/>
                <a:sym typeface="Coming Soon"/>
              </a:rPr>
              <a:t>Red Team - Tuesday</a:t>
            </a:r>
            <a:endParaRPr sz="4700" b="1">
              <a:solidFill>
                <a:schemeClr val="dk1"/>
              </a:solidFill>
              <a:highlight>
                <a:srgbClr val="F4CCCC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182" name="Google Shape;18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2700" y="1311875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1750" y="2152300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61750" y="3009775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61750" y="378837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42700" y="4643025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61750" y="5485250"/>
            <a:ext cx="647700" cy="39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42700" y="62208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295088" y="7132087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1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46105" y="8031610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19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" name="Google Shape;210;p20"/>
          <p:cNvGraphicFramePr/>
          <p:nvPr>
            <p:extLst>
              <p:ext uri="{D42A27DB-BD31-4B8C-83A1-F6EECF244321}">
                <p14:modId xmlns:p14="http://schemas.microsoft.com/office/powerpoint/2010/main" val="534961409"/>
              </p:ext>
            </p:extLst>
          </p:nvPr>
        </p:nvGraphicFramePr>
        <p:xfrm>
          <a:off x="952500" y="773832"/>
          <a:ext cx="4953000" cy="822930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Team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Gym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11" name="Google Shape;211;p20"/>
          <p:cNvSpPr txBox="1"/>
          <p:nvPr/>
        </p:nvSpPr>
        <p:spPr>
          <a:xfrm>
            <a:off x="0" y="54196"/>
            <a:ext cx="7045890" cy="999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 b="1" dirty="0">
                <a:solidFill>
                  <a:schemeClr val="dk1"/>
                </a:solidFill>
                <a:highlight>
                  <a:srgbClr val="FCE5CD"/>
                </a:highlight>
                <a:latin typeface="Coming Soon"/>
                <a:ea typeface="Coming Soon"/>
                <a:cs typeface="Coming Soon"/>
                <a:sym typeface="Coming Soon"/>
              </a:rPr>
              <a:t>Orange Team - Tuesday</a:t>
            </a:r>
            <a:endParaRPr lang="en-US" sz="4500" b="1">
              <a:solidFill>
                <a:schemeClr val="dk1"/>
              </a:solidFill>
              <a:highlight>
                <a:srgbClr val="FCE5CD"/>
              </a:highlight>
              <a:latin typeface="Coming Soon"/>
              <a:ea typeface="Coming Soon"/>
              <a:cs typeface="Coming Soon"/>
            </a:endParaRPr>
          </a:p>
        </p:txBody>
      </p:sp>
      <p:pic>
        <p:nvPicPr>
          <p:cNvPr id="212" name="Google Shape;21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2700" y="1007075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1750" y="2723800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61750" y="5200300"/>
            <a:ext cx="647700" cy="524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61750" y="4294700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61750" y="602985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61750" y="3561688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61750" y="1908663"/>
            <a:ext cx="647700" cy="523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61750" y="683760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2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295075" y="7667150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2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61750" y="8626547"/>
            <a:ext cx="647700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20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1" name="Google Shape;241;p21"/>
          <p:cNvGraphicFramePr/>
          <p:nvPr/>
        </p:nvGraphicFramePr>
        <p:xfrm>
          <a:off x="952500" y="1021238"/>
          <a:ext cx="4953000" cy="7406370"/>
        </p:xfrm>
        <a:graphic>
          <a:graphicData uri="http://schemas.openxmlformats.org/drawingml/2006/table">
            <a:tbl>
              <a:tblPr>
                <a:noFill/>
                <a:tableStyleId>{62F0A419-6334-4BD9-85EE-7899268228F9}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Breakfast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Art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Swim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Snack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Games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Field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Free Time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Dismissal </a:t>
                      </a: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2" name="Google Shape;242;p21"/>
          <p:cNvSpPr txBox="1"/>
          <p:nvPr/>
        </p:nvSpPr>
        <p:spPr>
          <a:xfrm>
            <a:off x="0" y="159027"/>
            <a:ext cx="6858000" cy="16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b="1" dirty="0">
                <a:solidFill>
                  <a:schemeClr val="dk1"/>
                </a:solidFill>
                <a:highlight>
                  <a:srgbClr val="FFF2CC"/>
                </a:highlight>
                <a:latin typeface="Coming Soon"/>
                <a:ea typeface="Coming Soon"/>
                <a:cs typeface="Coming Soon"/>
                <a:sym typeface="Coming Soon"/>
              </a:rPr>
              <a:t>Yellow Team - Tuesday</a:t>
            </a:r>
            <a:endParaRPr sz="4700" b="1" dirty="0">
              <a:solidFill>
                <a:schemeClr val="dk1"/>
              </a:solidFill>
              <a:highlight>
                <a:srgbClr val="FFF2CC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243" name="Google Shape;24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2700" y="1083275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1750" y="2850800"/>
            <a:ext cx="647700" cy="46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61750" y="3559775"/>
            <a:ext cx="647700" cy="600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61750" y="5263800"/>
            <a:ext cx="64770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61750" y="6099750"/>
            <a:ext cx="647700" cy="610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2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95075" y="6942725"/>
            <a:ext cx="5810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2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46092" y="7964752"/>
            <a:ext cx="647700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21"/>
          <p:cNvPicPr preferRelativeResize="0"/>
          <p:nvPr/>
        </p:nvPicPr>
        <p:blipFill rotWithShape="1">
          <a:blip r:embed="rId10">
            <a:alphaModFix/>
          </a:blip>
          <a:srcRect l="76542" t="28740" r="3384" b="58046"/>
          <a:stretch/>
        </p:blipFill>
        <p:spPr>
          <a:xfrm>
            <a:off x="4183138" y="4435950"/>
            <a:ext cx="80492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2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61750" y="2073713"/>
            <a:ext cx="647700" cy="396240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21"/>
          <p:cNvSpPr txBox="1"/>
          <p:nvPr/>
        </p:nvSpPr>
        <p:spPr>
          <a:xfrm>
            <a:off x="5996225" y="8690425"/>
            <a:ext cx="804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Coming Soon"/>
                <a:ea typeface="Coming Soon"/>
                <a:cs typeface="Coming Soon"/>
                <a:sym typeface="Coming Soon"/>
              </a:rPr>
              <a:t>Week 1</a:t>
            </a:r>
            <a:endParaRPr sz="1100">
              <a:solidFill>
                <a:schemeClr val="dk2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72C7144727543865B549192CD0752" ma:contentTypeVersion="20" ma:contentTypeDescription="Create a new document." ma:contentTypeScope="" ma:versionID="451df7af00b005e75f2086febc732608">
  <xsd:schema xmlns:xsd="http://www.w3.org/2001/XMLSchema" xmlns:xs="http://www.w3.org/2001/XMLSchema" xmlns:p="http://schemas.microsoft.com/office/2006/metadata/properties" xmlns:ns1="http://schemas.microsoft.com/sharepoint/v3" xmlns:ns2="f6f5788f-c96a-4340-93c6-9f8c3955b8dc" xmlns:ns3="371f4c37-d7f1-4200-88d3-2f78fc5f8b88" targetNamespace="http://schemas.microsoft.com/office/2006/metadata/properties" ma:root="true" ma:fieldsID="f77cf0daa3edd5dd8ac486fc0db3cf99" ns1:_="" ns2:_="" ns3:_="">
    <xsd:import namespace="http://schemas.microsoft.com/sharepoint/v3"/>
    <xsd:import namespace="f6f5788f-c96a-4340-93c6-9f8c3955b8dc"/>
    <xsd:import namespace="371f4c37-d7f1-4200-88d3-2f78fc5f8b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5788f-c96a-4340-93c6-9f8c3955b8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abb1ab42-7277-4699-bffd-c4f8fd762e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1f4c37-d7f1-4200-88d3-2f78fc5f8b8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a5fe7a09-8699-4c30-88ee-fc92c368afc7}" ma:internalName="TaxCatchAll" ma:showField="CatchAllData" ma:web="371f4c37-d7f1-4200-88d3-2f78fc5f8b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371f4c37-d7f1-4200-88d3-2f78fc5f8b88" xsi:nil="true"/>
    <lcf76f155ced4ddcb4097134ff3c332f xmlns="f6f5788f-c96a-4340-93c6-9f8c3955b8d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F74474D-C88D-4FB3-9D92-A83E974B9EAC}"/>
</file>

<file path=customXml/itemProps2.xml><?xml version="1.0" encoding="utf-8"?>
<ds:datastoreItem xmlns:ds="http://schemas.openxmlformats.org/officeDocument/2006/customXml" ds:itemID="{F15871B4-3E39-42B8-A075-6731C1F8735C}"/>
</file>

<file path=customXml/itemProps3.xml><?xml version="1.0" encoding="utf-8"?>
<ds:datastoreItem xmlns:ds="http://schemas.openxmlformats.org/officeDocument/2006/customXml" ds:itemID="{ECA2B574-9B13-4A3F-B3D9-A8553C86661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</Words>
  <Application>Microsoft Office PowerPoint</Application>
  <PresentationFormat>On-screen Show (4:3)</PresentationFormat>
  <Paragraphs>571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Cassandra Carey</cp:lastModifiedBy>
  <cp:revision>16</cp:revision>
  <dcterms:modified xsi:type="dcterms:W3CDTF">2025-06-30T00:57:20Z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0x01010024772C7144727543865B549192CD0752</vt:lpwstr>
  </property>
</Properties>
</file>