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y="9144000" cx="6858000"/>
  <p:notesSz cx="6858000" cy="9144000"/>
  <p:embeddedFontLst>
    <p:embeddedFont>
      <p:font typeface="Coming Soon"/>
      <p:regular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216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A7F556F-0B61-46BB-895A-F2F402CF068F}">
  <a:tblStyle styleId="{EA7F556F-0B61-46BB-895A-F2F402CF06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customXml" Target="../customXml/item2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25" Type="http://schemas.openxmlformats.org/officeDocument/2006/relationships/slide" Target="slides/slide19.xml"/><Relationship Id="rId7" Type="http://schemas.openxmlformats.org/officeDocument/2006/relationships/slide" Target="slides/slide1.xml"/><Relationship Id="rId33" Type="http://schemas.openxmlformats.org/officeDocument/2006/relationships/slide" Target="slides/slide27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38" Type="http://schemas.openxmlformats.org/officeDocument/2006/relationships/customXml" Target="../customXml/item1.xml"/><Relationship Id="rId20" Type="http://schemas.openxmlformats.org/officeDocument/2006/relationships/slide" Target="slides/slide14.xml"/><Relationship Id="rId2" Type="http://schemas.openxmlformats.org/officeDocument/2006/relationships/viewProps" Target="viewProps.xml"/><Relationship Id="rId29" Type="http://schemas.openxmlformats.org/officeDocument/2006/relationships/slide" Target="slides/slide23.xml"/><Relationship Id="rId16" Type="http://schemas.openxmlformats.org/officeDocument/2006/relationships/slide" Target="slides/slide10.xml"/><Relationship Id="rId24" Type="http://schemas.openxmlformats.org/officeDocument/2006/relationships/slide" Target="slides/slide18.xml"/><Relationship Id="rId1" Type="http://schemas.openxmlformats.org/officeDocument/2006/relationships/theme" Target="theme/theme2.xml"/><Relationship Id="rId6" Type="http://schemas.openxmlformats.org/officeDocument/2006/relationships/notesMaster" Target="notesMasters/notesMaster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font" Target="fonts/ComingSoon-regular.fntdata"/><Relationship Id="rId40" Type="http://schemas.openxmlformats.org/officeDocument/2006/relationships/customXml" Target="../customXml/item3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31" Type="http://schemas.openxmlformats.org/officeDocument/2006/relationships/slide" Target="slides/slide2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slide" Target="slides/slide16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14" Type="http://schemas.openxmlformats.org/officeDocument/2006/relationships/slide" Target="slides/slide8.xml"/><Relationship Id="rId8" Type="http://schemas.openxmlformats.org/officeDocument/2006/relationships/slide" Target="slides/slide2.xml"/><Relationship Id="rId3" Type="http://schemas.openxmlformats.org/officeDocument/2006/relationships/presProps" Target="presProps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362ac056c8a_0_5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362ac056c8a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362ac056c8a_0_6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362ac056c8a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62ac056c8a_0_6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62ac056c8a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362ac056c8a_0_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362ac056c8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362ac056c8a_0_623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362ac056c8a_0_6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362ac056c8a_0_644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362ac056c8a_0_6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362ac056c8a_0_665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362ac056c8a_0_6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362ac056c8a_0_686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0" name="Google Shape;450;g362ac056c8a_0_6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362ac056c8a_0_70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362ac056c8a_0_7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362ac056c8a_0_1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362ac056c8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2ac056c8a_0_2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2ac056c8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362ac056c8a_0_728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362ac056c8a_0_7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362ac056c8a_0_74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362ac056c8a_0_7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g362ac056c8a_0_766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5" name="Google Shape;585;g362ac056c8a_0_7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362ac056c8a_0_785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362ac056c8a_0_7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362ac056c8a_0_804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8" name="Google Shape;638;g362ac056c8a_0_8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362ac056c8a_0_1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362ac056c8a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g362ac056c8a_0_823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0" name="Google Shape;690;g362ac056c8a_0_8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362ac056c8a_0_84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362ac056c8a_0_8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362ac056c8a_0_86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362ac056c8a_0_8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g362ac056c8a_0_880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g362ac056c8a_0_8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62ac056c8a_0_2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62ac056c8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2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g362ac056c8a_0_899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4" name="Google Shape;794;g362ac056c8a_0_8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62ac056c8a_0_3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62ac056c8a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62ac056c8a_0_3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62ac056c8a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62ac056c8a_0_4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62ac056c8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62ac056c8a_0_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62ac056c8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62ac056c8a_0_4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62ac056c8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62ac056c8a_0_52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62ac056c8a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67688" y="800267"/>
            <a:ext cx="47760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704625" y="1287244"/>
            <a:ext cx="28779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5.png"/><Relationship Id="rId5" Type="http://schemas.openxmlformats.org/officeDocument/2006/relationships/image" Target="../media/image15.png"/><Relationship Id="rId6" Type="http://schemas.openxmlformats.org/officeDocument/2006/relationships/image" Target="../media/image11.png"/><Relationship Id="rId7" Type="http://schemas.openxmlformats.org/officeDocument/2006/relationships/image" Target="../media/image3.png"/><Relationship Id="rId8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5.png"/><Relationship Id="rId5" Type="http://schemas.openxmlformats.org/officeDocument/2006/relationships/image" Target="../media/image11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24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14" Type="http://schemas.openxmlformats.org/officeDocument/2006/relationships/image" Target="../media/image24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2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3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5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7.png"/><Relationship Id="rId13" Type="http://schemas.openxmlformats.org/officeDocument/2006/relationships/image" Target="../media/image2.png"/><Relationship Id="rId1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3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9.png"/><Relationship Id="rId8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12.png"/><Relationship Id="rId13" Type="http://schemas.openxmlformats.org/officeDocument/2006/relationships/image" Target="../media/image11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2.png"/><Relationship Id="rId5" Type="http://schemas.openxmlformats.org/officeDocument/2006/relationships/image" Target="../media/image15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2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15.png"/><Relationship Id="rId7" Type="http://schemas.openxmlformats.org/officeDocument/2006/relationships/image" Target="../media/image11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952500" y="1231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68400" y="0"/>
            <a:ext cx="6721200" cy="16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Monday</a:t>
            </a:r>
            <a:endParaRPr b="1" sz="470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313887" y="214642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13875" y="13013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2925" y="30683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32925" y="551222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32925" y="38340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32925" y="46606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32925" y="629207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66250" y="715790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32913" y="79654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2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67" name="Google Shape;267;p22"/>
          <p:cNvSpPr txBox="1"/>
          <p:nvPr/>
        </p:nvSpPr>
        <p:spPr>
          <a:xfrm>
            <a:off x="0" y="0"/>
            <a:ext cx="6858000" cy="9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</a:t>
            </a: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 Team - Tuesday</a:t>
            </a:r>
            <a:endParaRPr b="1" sz="470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68" name="Google Shape;26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070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38" y="3508238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38" y="51885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2"/>
          <p:cNvPicPr preferRelativeResize="0"/>
          <p:nvPr/>
        </p:nvPicPr>
        <p:blipFill rotWithShape="1">
          <a:blip r:embed="rId7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2"/>
          <p:cNvPicPr preferRelativeResize="0"/>
          <p:nvPr/>
        </p:nvPicPr>
        <p:blipFill rotWithShape="1">
          <a:blip r:embed="rId7">
            <a:alphaModFix/>
          </a:blip>
          <a:srcRect b="58046" l="76542" r="3384" t="28740"/>
          <a:stretch/>
        </p:blipFill>
        <p:spPr>
          <a:xfrm>
            <a:off x="4183138" y="4327013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2"/>
          <p:cNvPicPr preferRelativeResize="0"/>
          <p:nvPr/>
        </p:nvPicPr>
        <p:blipFill rotWithShape="1">
          <a:blip r:embed="rId7">
            <a:alphaModFix/>
          </a:blip>
          <a:srcRect b="7543" l="5311" r="77586" t="76039"/>
          <a:stretch/>
        </p:blipFill>
        <p:spPr>
          <a:xfrm>
            <a:off x="4242712" y="267182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2"/>
          <p:cNvPicPr preferRelativeResize="0"/>
          <p:nvPr/>
        </p:nvPicPr>
        <p:blipFill rotWithShape="1">
          <a:blip r:embed="rId7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30425" y="33010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61738" y="194612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600057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2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95075" y="68435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61750" y="765420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2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Google Shape;293;p23"/>
          <p:cNvGraphicFramePr/>
          <p:nvPr/>
        </p:nvGraphicFramePr>
        <p:xfrm>
          <a:off x="952500" y="840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94" name="Google Shape;294;p23"/>
          <p:cNvSpPr txBox="1"/>
          <p:nvPr/>
        </p:nvSpPr>
        <p:spPr>
          <a:xfrm>
            <a:off x="484950" y="0"/>
            <a:ext cx="5888100" cy="11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</a:t>
            </a: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 Team - Tuesday</a:t>
            </a:r>
            <a:endParaRPr b="1" sz="470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95" name="Google Shape;29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1750" y="2611663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3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183138" y="58713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23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23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3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34562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1824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2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2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67093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2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95075" y="75523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2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61750" y="8362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2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13" name="Google Shape;313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42700" y="9532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50431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1750" y="4241475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24"/>
          <p:cNvGraphicFramePr/>
          <p:nvPr/>
        </p:nvGraphicFramePr>
        <p:xfrm>
          <a:off x="952500" y="117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1" name="Google Shape;321;p24"/>
          <p:cNvSpPr txBox="1"/>
          <p:nvPr/>
        </p:nvSpPr>
        <p:spPr>
          <a:xfrm>
            <a:off x="0" y="0"/>
            <a:ext cx="6858000" cy="11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</a:t>
            </a: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 Team - Tuesday</a:t>
            </a:r>
            <a:endParaRPr b="1" sz="470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22" name="Google Shape;32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3118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37197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4"/>
          <p:cNvPicPr preferRelativeResize="0"/>
          <p:nvPr/>
        </p:nvPicPr>
        <p:blipFill rotWithShape="1">
          <a:blip r:embed="rId6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4"/>
          <p:cNvPicPr preferRelativeResize="0"/>
          <p:nvPr/>
        </p:nvPicPr>
        <p:blipFill rotWithShape="1">
          <a:blip r:embed="rId6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4"/>
          <p:cNvPicPr preferRelativeResize="0"/>
          <p:nvPr/>
        </p:nvPicPr>
        <p:blipFill rotWithShape="1">
          <a:blip r:embed="rId6">
            <a:alphaModFix/>
          </a:blip>
          <a:srcRect b="7543" l="5311" r="77586" t="76039"/>
          <a:stretch/>
        </p:blipFill>
        <p:spPr>
          <a:xfrm>
            <a:off x="4242712" y="2061037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4"/>
          <p:cNvPicPr preferRelativeResize="0"/>
          <p:nvPr/>
        </p:nvPicPr>
        <p:blipFill rotWithShape="1">
          <a:blip r:embed="rId6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3039463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61750" y="46212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62387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2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95075" y="708170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61750" y="789235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4"/>
          <p:cNvPicPr preferRelativeResize="0"/>
          <p:nvPr/>
        </p:nvPicPr>
        <p:blipFill rotWithShape="1">
          <a:blip r:embed="rId6">
            <a:alphaModFix/>
          </a:blip>
          <a:srcRect b="58046" l="76542" r="3384" t="28740"/>
          <a:stretch/>
        </p:blipFill>
        <p:spPr>
          <a:xfrm>
            <a:off x="4183138" y="5424875"/>
            <a:ext cx="804925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Google Shape;342;p2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7" name="Google Shape;347;p25"/>
          <p:cNvGraphicFramePr/>
          <p:nvPr/>
        </p:nvGraphicFramePr>
        <p:xfrm>
          <a:off x="892950" y="1106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48" name="Google Shape;348;p25"/>
          <p:cNvSpPr txBox="1"/>
          <p:nvPr/>
        </p:nvSpPr>
        <p:spPr>
          <a:xfrm>
            <a:off x="0" y="0"/>
            <a:ext cx="6738900" cy="11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Wednesday</a:t>
            </a:r>
            <a:endParaRPr b="1" sz="470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49" name="Google Shape;34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25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121788" y="5355463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5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5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49" y="44869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5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6944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21489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297506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148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2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00400" y="781050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2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63" name="Google Shape;363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14" y="697710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6"/>
          <p:cNvSpPr txBox="1"/>
          <p:nvPr/>
        </p:nvSpPr>
        <p:spPr>
          <a:xfrm>
            <a:off x="0" y="0"/>
            <a:ext cx="6738900" cy="9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</a:t>
            </a:r>
            <a:r>
              <a:rPr b="1" lang="en" sz="41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Team - Wednesday</a:t>
            </a:r>
            <a:endParaRPr b="1" sz="410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69" name="Google Shape;36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26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26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97988" y="53650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26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257549" y="20708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26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76600" y="2994013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2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388" y="4631438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2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2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2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0550" y="152400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85" name="Google Shape;385;p26"/>
          <p:cNvGraphicFramePr/>
          <p:nvPr/>
        </p:nvGraphicFramePr>
        <p:xfrm>
          <a:off x="952500" y="1143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86" name="Google Shape;386;p2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87" name="Google Shape;38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6944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2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148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2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105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2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200414" y="697710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7"/>
          <p:cNvSpPr txBox="1"/>
          <p:nvPr/>
        </p:nvSpPr>
        <p:spPr>
          <a:xfrm>
            <a:off x="0" y="0"/>
            <a:ext cx="6738900" cy="8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1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</a:t>
            </a:r>
            <a:r>
              <a:rPr b="1" lang="en" sz="41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Team - Wednesday</a:t>
            </a:r>
            <a:endParaRPr b="1" sz="410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97" name="Google Shape;39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27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27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27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27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26481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51087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2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599751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2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2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400" y="346127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400" y="1775550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13" name="Google Shape;413;p27"/>
          <p:cNvGraphicFramePr/>
          <p:nvPr/>
        </p:nvGraphicFramePr>
        <p:xfrm>
          <a:off x="952500" y="838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14" name="Google Shape;414;p2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15" name="Google Shape;415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927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4227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2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757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2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84201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27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200402" y="756265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8"/>
          <p:cNvSpPr txBox="1"/>
          <p:nvPr/>
        </p:nvSpPr>
        <p:spPr>
          <a:xfrm>
            <a:off x="0" y="0"/>
            <a:ext cx="6738900" cy="9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3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</a:t>
            </a:r>
            <a:r>
              <a:rPr b="1" lang="en" sz="43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Team - Wednesday</a:t>
            </a:r>
            <a:endParaRPr b="1" sz="430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25" name="Google Shape;42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28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28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18393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28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28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356057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59697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2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400" y="43132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400" y="2748563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41" name="Google Shape;441;p28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42" name="Google Shape;442;p2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43" name="Google Shape;443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003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51055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757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84201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2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200414" y="758670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29"/>
          <p:cNvSpPr txBox="1"/>
          <p:nvPr/>
        </p:nvSpPr>
        <p:spPr>
          <a:xfrm>
            <a:off x="0" y="0"/>
            <a:ext cx="6738900" cy="9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</a:t>
            </a:r>
            <a:r>
              <a:rPr b="1" lang="en" sz="46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Team - Wednesday</a:t>
            </a:r>
            <a:endParaRPr b="1" sz="460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53" name="Google Shape;45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29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29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29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5156212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29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19584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26925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2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435941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2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2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2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0550" y="152400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69" name="Google Shape;469;p29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70" name="Google Shape;470;p2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71" name="Google Shape;471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012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465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2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591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2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5819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2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200414" y="674850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0"/>
          <p:cNvSpPr txBox="1"/>
          <p:nvPr/>
        </p:nvSpPr>
        <p:spPr>
          <a:xfrm>
            <a:off x="0" y="0"/>
            <a:ext cx="6738900" cy="10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</a:t>
            </a:r>
            <a:r>
              <a:rPr b="1" lang="en" sz="42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Team - Wednesday</a:t>
            </a:r>
            <a:endParaRPr b="1" sz="420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81" name="Google Shape;48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30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30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450977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p30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2793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30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53537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218266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3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40550" y="152400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97" name="Google Shape;497;p30"/>
          <p:cNvGraphicFramePr/>
          <p:nvPr/>
        </p:nvGraphicFramePr>
        <p:xfrm>
          <a:off x="952500" y="106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Something Different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98" name="Google Shape;498;p3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99" name="Google Shape;499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6944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148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3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105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p3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200414" y="6977107"/>
            <a:ext cx="647675" cy="61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31"/>
          <p:cNvSpPr txBox="1"/>
          <p:nvPr/>
        </p:nvSpPr>
        <p:spPr>
          <a:xfrm>
            <a:off x="9250" y="76200"/>
            <a:ext cx="6858000" cy="10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Thursday</a:t>
            </a:r>
            <a:endParaRPr b="1" sz="470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09" name="Google Shape;50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31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121788" y="5321675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31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455340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31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31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21870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29211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23" name="Google Shape;523;p31"/>
          <p:cNvGraphicFramePr/>
          <p:nvPr/>
        </p:nvGraphicFramePr>
        <p:xfrm>
          <a:off x="952500" y="1143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24" name="Google Shape;524;p3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25" name="Google Shape;525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6944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148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3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084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105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4"/>
          <p:cNvGraphicFramePr/>
          <p:nvPr/>
        </p:nvGraphicFramePr>
        <p:xfrm>
          <a:off x="952500" y="8798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76" name="Google Shape;76;p14"/>
          <p:cNvSpPr txBox="1"/>
          <p:nvPr/>
        </p:nvSpPr>
        <p:spPr>
          <a:xfrm>
            <a:off x="42450" y="0"/>
            <a:ext cx="6773100" cy="16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</a:t>
            </a: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 Team - Monday</a:t>
            </a:r>
            <a:endParaRPr b="1" sz="470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2900" y="188240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13850" y="95602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2900" y="27191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32900" y="51105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32900" y="43332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32900" y="60842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32900" y="6726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66225" y="75825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32888" y="8468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2900" y="3496475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32"/>
          <p:cNvSpPr txBox="1"/>
          <p:nvPr/>
        </p:nvSpPr>
        <p:spPr>
          <a:xfrm>
            <a:off x="9250" y="76200"/>
            <a:ext cx="68580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</a:t>
            </a:r>
            <a:r>
              <a:rPr b="1" lang="en" sz="46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Team - Thursday</a:t>
            </a:r>
            <a:endParaRPr b="1" sz="460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35" name="Google Shape;53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388" y="17748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32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32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32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32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2627263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512633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388" y="59148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3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p3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49" name="Google Shape;549;p32"/>
          <p:cNvGraphicFramePr/>
          <p:nvPr/>
        </p:nvGraphicFramePr>
        <p:xfrm>
          <a:off x="952500" y="838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50" name="Google Shape;550;p3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51" name="Google Shape;551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38" y="91662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425271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681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3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5418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p3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83439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400" y="3420263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33"/>
          <p:cNvSpPr txBox="1"/>
          <p:nvPr/>
        </p:nvSpPr>
        <p:spPr>
          <a:xfrm>
            <a:off x="9250" y="76200"/>
            <a:ext cx="68580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</a:t>
            </a:r>
            <a:r>
              <a:rPr b="1" lang="en" sz="46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Team - Thursday</a:t>
            </a:r>
            <a:endParaRPr b="1" sz="460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62" name="Google Shape;56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33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33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215870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33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45927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p33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30471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3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5527563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3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3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3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3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3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76" name="Google Shape;576;p33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77" name="Google Shape;577;p3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78" name="Google Shape;578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846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3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300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3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1608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3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9629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4"/>
          <p:cNvSpPr txBox="1"/>
          <p:nvPr/>
        </p:nvSpPr>
        <p:spPr>
          <a:xfrm>
            <a:off x="9250" y="76200"/>
            <a:ext cx="6858000" cy="10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</a:t>
            </a:r>
            <a:r>
              <a:rPr b="1" lang="en" sz="46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Team - Thursday</a:t>
            </a:r>
            <a:endParaRPr b="1" sz="460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88" name="Google Shape;58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388" y="434773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34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34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p34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49" y="59797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p34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00400" y="35598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18942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Google Shape;596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p3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p3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02" name="Google Shape;602;p34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03" name="Google Shape;603;p3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04" name="Google Shape;604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9909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51350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757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p3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6180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3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842010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0388" y="2712575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3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5"/>
          <p:cNvSpPr txBox="1"/>
          <p:nvPr/>
        </p:nvSpPr>
        <p:spPr>
          <a:xfrm>
            <a:off x="9250" y="76200"/>
            <a:ext cx="68580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</a:t>
            </a:r>
            <a:r>
              <a:rPr b="1" lang="en" sz="46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Team - Thursday</a:t>
            </a:r>
            <a:endParaRPr b="1" sz="460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15" name="Google Shape;615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p35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35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5129363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35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18138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35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27207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p3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43886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p3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p3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Google Shape;627;p3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p3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29" name="Google Shape;629;p35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30" name="Google Shape;630;p3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31" name="Google Shape;631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003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2" name="Google Shape;632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465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3" name="Google Shape;633;p3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591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4" name="Google Shape;634;p3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67798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3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5819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36"/>
          <p:cNvSpPr txBox="1"/>
          <p:nvPr/>
        </p:nvSpPr>
        <p:spPr>
          <a:xfrm>
            <a:off x="9250" y="76200"/>
            <a:ext cx="68580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</a:t>
            </a:r>
            <a:r>
              <a:rPr b="1" lang="en" sz="46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Team - Thursday</a:t>
            </a:r>
            <a:endParaRPr b="1" sz="460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41" name="Google Shape;641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p36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" name="Google Shape;643;p36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4" name="Google Shape;644;p36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49" y="26549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" name="Google Shape;645;p36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6" name="Google Shape;646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7" name="Google Shape;647;p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8" name="Google Shape;648;p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4383513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p3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3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18824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1" name="Google Shape;651;p3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522512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3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53" name="Google Shape;653;p3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4" name="Google Shape;654;p3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5" name="Google Shape;655;p36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56" name="Google Shape;656;p3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57" name="Google Shape;657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003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p3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465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9" name="Google Shape;659;p3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591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p3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67798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p3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5819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6" name="Google Shape;666;p37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67" name="Google Shape;667;p37"/>
          <p:cNvSpPr txBox="1"/>
          <p:nvPr/>
        </p:nvSpPr>
        <p:spPr>
          <a:xfrm>
            <a:off x="0" y="0"/>
            <a:ext cx="6858000" cy="12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Friday</a:t>
            </a:r>
            <a:endParaRPr b="1" sz="470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68" name="Google Shape;66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p37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466775" y="1365975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p37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5446038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p37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207019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p37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388" y="46410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p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3088087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p3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p3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1" name="Google Shape;681;p3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682" name="Google Shape;682;p3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83" name="Google Shape;683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4" name="Google Shape;684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8468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5" name="Google Shape;685;p3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300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6" name="Google Shape;686;p3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1608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7" name="Google Shape;687;p3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9629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2" name="Google Shape;692;p38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93" name="Google Shape;693;p38"/>
          <p:cNvSpPr txBox="1"/>
          <p:nvPr/>
        </p:nvSpPr>
        <p:spPr>
          <a:xfrm>
            <a:off x="0" y="0"/>
            <a:ext cx="68580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</a:t>
            </a: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 Team - Friday</a:t>
            </a:r>
            <a:endParaRPr b="1" sz="470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94" name="Google Shape;69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38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p38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75" y="21846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7" name="Google Shape;697;p38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49" y="45727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8" name="Google Shape;698;p38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300403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p3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54605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p3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5" name="Google Shape;705;p3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6" name="Google Shape;706;p3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p3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08" name="Google Shape;708;p3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09" name="Google Shape;709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0" name="Google Shape;710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7706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1" name="Google Shape;711;p3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224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p3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846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p3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867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8" name="Google Shape;718;p39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19" name="Google Shape;719;p39"/>
          <p:cNvSpPr txBox="1"/>
          <p:nvPr/>
        </p:nvSpPr>
        <p:spPr>
          <a:xfrm>
            <a:off x="0" y="0"/>
            <a:ext cx="6858000" cy="10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</a:t>
            </a: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Team - Friday</a:t>
            </a:r>
            <a:endParaRPr b="1" sz="470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20" name="Google Shape;72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p39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121788" y="216255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39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88" y="3018088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p39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p39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3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3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3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4691988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p3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55154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p3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p3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p3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34" name="Google Shape;734;p3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35" name="Google Shape;735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7706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3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224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p3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846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p3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867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3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4" name="Google Shape;744;p40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45" name="Google Shape;745;p40"/>
          <p:cNvSpPr txBox="1"/>
          <p:nvPr/>
        </p:nvSpPr>
        <p:spPr>
          <a:xfrm>
            <a:off x="0" y="0"/>
            <a:ext cx="6858000" cy="13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</a:t>
            </a: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Team - Friday</a:t>
            </a:r>
            <a:endParaRPr b="1" sz="470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46" name="Google Shape;746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7" name="Google Shape;747;p40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466775" y="20456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8" name="Google Shape;748;p40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75" y="545182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9" name="Google Shape;749;p40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49" y="29284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0" name="Google Shape;750;p40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4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388" y="4649263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4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4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21716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4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4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p4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p4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60" name="Google Shape;760;p4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61" name="Google Shape;761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p4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7706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p4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224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p4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846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p4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867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0" name="Google Shape;770;p41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71" name="Google Shape;771;p41"/>
          <p:cNvSpPr txBox="1"/>
          <p:nvPr/>
        </p:nvSpPr>
        <p:spPr>
          <a:xfrm>
            <a:off x="0" y="0"/>
            <a:ext cx="68580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</a:t>
            </a: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Team - Friday</a:t>
            </a:r>
            <a:endParaRPr b="1" sz="470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72" name="Google Shape;77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p41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121788" y="2965638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p41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121775" y="4642338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p41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41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388" y="546568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1" name="Google Shape;781;p4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" name="Google Shape;782;p4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400" y="224355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p4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p4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5" name="Google Shape;785;p4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86" name="Google Shape;786;p4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87" name="Google Shape;787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7706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p4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224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0" name="Google Shape;790;p4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846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1" name="Google Shape;791;p4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867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15"/>
          <p:cNvGraphicFramePr/>
          <p:nvPr/>
        </p:nvGraphicFramePr>
        <p:xfrm>
          <a:off x="952500" y="1146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8" name="Google Shape;98;p15"/>
          <p:cNvSpPr txBox="1"/>
          <p:nvPr/>
        </p:nvSpPr>
        <p:spPr>
          <a:xfrm>
            <a:off x="0" y="0"/>
            <a:ext cx="6792600" cy="11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</a:t>
            </a: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 Team - Monday</a:t>
            </a:r>
            <a:endParaRPr b="1" sz="470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307338" y="540277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366912" y="45572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66900" y="12251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85950" y="28955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85950" y="37256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85950" y="22226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85950" y="62173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19275" y="7013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85950" y="790475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6" name="Google Shape;796;p42"/>
          <p:cNvGraphicFramePr/>
          <p:nvPr/>
        </p:nvGraphicFramePr>
        <p:xfrm>
          <a:off x="952500" y="12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97" name="Google Shape;797;p42"/>
          <p:cNvSpPr txBox="1"/>
          <p:nvPr/>
        </p:nvSpPr>
        <p:spPr>
          <a:xfrm>
            <a:off x="0" y="0"/>
            <a:ext cx="68580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</a:t>
            </a: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Team - Friday</a:t>
            </a:r>
            <a:endParaRPr b="1" sz="470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98" name="Google Shape;79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9" name="Google Shape;799;p42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p42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Google Shape;801;p42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181362" y="5461012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p42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5" name="Google Shape;805;p4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00400" y="22136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6" name="Google Shape;806;p4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7" name="Google Shape;807;p4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00400" y="303431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8" name="Google Shape;808;p4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00388" y="4718088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9" name="Google Shape;809;p4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0" name="Google Shape;810;p4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1" name="Google Shape;811;p4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812" name="Google Shape;812;p4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813" name="Google Shape;813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1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4" name="Google Shape;814;p4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00400" y="37706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p4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00400" y="6224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p4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33725" y="70846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7" name="Google Shape;817;p4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00400" y="7886700"/>
            <a:ext cx="647700" cy="46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16"/>
          <p:cNvGraphicFramePr/>
          <p:nvPr/>
        </p:nvGraphicFramePr>
        <p:xfrm>
          <a:off x="952500" y="1051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9" name="Google Shape;119;p16"/>
          <p:cNvSpPr txBox="1"/>
          <p:nvPr/>
        </p:nvSpPr>
        <p:spPr>
          <a:xfrm>
            <a:off x="0" y="0"/>
            <a:ext cx="6858000" cy="10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</a:t>
            </a:r>
            <a:r>
              <a:rPr b="1" lang="en" sz="470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 Team - Monday</a:t>
            </a:r>
            <a:endParaRPr b="1" sz="470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20" name="Google Shape;12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6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6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6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366887" y="52375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6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66875" y="11274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85925" y="20918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85925" y="35961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85925" y="29103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85925" y="45866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85925" y="60262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19250" y="69646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85925" y="784475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p17"/>
          <p:cNvGraphicFramePr/>
          <p:nvPr/>
        </p:nvGraphicFramePr>
        <p:xfrm>
          <a:off x="952500" y="1077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0" name="Google Shape;140;p17"/>
          <p:cNvSpPr txBox="1"/>
          <p:nvPr/>
        </p:nvSpPr>
        <p:spPr>
          <a:xfrm>
            <a:off x="484950" y="0"/>
            <a:ext cx="5888100" cy="10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</a:t>
            </a:r>
            <a:r>
              <a:rPr b="1" lang="en" sz="470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 Team - Monday</a:t>
            </a:r>
            <a:endParaRPr b="1" sz="470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41" name="Google Shape;14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7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7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4280813" y="4504838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7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4340387" y="280587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0375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59425" y="36456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59425" y="53703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59425" y="212556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59425" y="61101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92750" y="69576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59425" y="791405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Google Shape;160;p18"/>
          <p:cNvGraphicFramePr/>
          <p:nvPr/>
        </p:nvGraphicFramePr>
        <p:xfrm>
          <a:off x="952500" y="925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1" name="Google Shape;161;p18"/>
          <p:cNvSpPr txBox="1"/>
          <p:nvPr/>
        </p:nvSpPr>
        <p:spPr>
          <a:xfrm>
            <a:off x="0" y="0"/>
            <a:ext cx="6858000" cy="107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</a:t>
            </a:r>
            <a:r>
              <a:rPr b="1" lang="en" sz="470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 Team - Monday</a:t>
            </a:r>
            <a:endParaRPr b="1" sz="470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62" name="Google Shape;16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425" y="26782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8"/>
          <p:cNvPicPr preferRelativeResize="0"/>
          <p:nvPr/>
        </p:nvPicPr>
        <p:blipFill rotWithShape="1">
          <a:blip r:embed="rId4">
            <a:alphaModFix/>
          </a:blip>
          <a:srcRect b="80724" l="52553" r="27373" t="4670"/>
          <a:stretch/>
        </p:blipFill>
        <p:spPr>
          <a:xfrm>
            <a:off x="4280813" y="5977975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8"/>
          <p:cNvPicPr preferRelativeResize="0"/>
          <p:nvPr/>
        </p:nvPicPr>
        <p:blipFill rotWithShape="1">
          <a:blip r:embed="rId4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8"/>
          <p:cNvPicPr preferRelativeResize="0"/>
          <p:nvPr/>
        </p:nvPicPr>
        <p:blipFill rotWithShape="1">
          <a:blip r:embed="rId4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8"/>
          <p:cNvPicPr preferRelativeResize="0"/>
          <p:nvPr/>
        </p:nvPicPr>
        <p:blipFill rotWithShape="1">
          <a:blip r:embed="rId4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40375" y="10017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59425" y="35627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59425" y="18824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59425" y="518215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59425" y="67837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92750" y="76556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59425" y="854012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77" name="Google Shape;17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9425" y="4387888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Google Shape;182;p19"/>
          <p:cNvGraphicFramePr/>
          <p:nvPr/>
        </p:nvGraphicFramePr>
        <p:xfrm>
          <a:off x="952500" y="868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Sanck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3" name="Google Shape;183;p19"/>
          <p:cNvSpPr txBox="1"/>
          <p:nvPr/>
        </p:nvSpPr>
        <p:spPr>
          <a:xfrm>
            <a:off x="125" y="0"/>
            <a:ext cx="6858000" cy="10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Tuesday</a:t>
            </a:r>
            <a:endParaRPr b="1" sz="470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84" name="Google Shape;1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9308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42455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42700" y="6754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95088" y="758720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63" y="8439750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42700" y="35179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9"/>
          <p:cNvPicPr preferRelativeResize="0"/>
          <p:nvPr/>
        </p:nvPicPr>
        <p:blipFill rotWithShape="1">
          <a:blip r:embed="rId9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9"/>
          <p:cNvPicPr preferRelativeResize="0"/>
          <p:nvPr/>
        </p:nvPicPr>
        <p:blipFill rotWithShape="1">
          <a:blip r:embed="rId9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19"/>
          <p:cNvPicPr preferRelativeResize="0"/>
          <p:nvPr/>
        </p:nvPicPr>
        <p:blipFill rotWithShape="1">
          <a:blip r:embed="rId9">
            <a:alphaModFix/>
          </a:blip>
          <a:srcRect b="7543" l="5311" r="77586" t="76039"/>
          <a:stretch/>
        </p:blipFill>
        <p:spPr>
          <a:xfrm>
            <a:off x="8447712" y="1980449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19"/>
          <p:cNvPicPr preferRelativeResize="0"/>
          <p:nvPr/>
        </p:nvPicPr>
        <p:blipFill rotWithShape="1">
          <a:blip r:embed="rId9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61775" y="2661138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75" y="517013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61763" y="601865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04" name="Google Shape;204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42700" y="1865838"/>
            <a:ext cx="647700" cy="523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" name="Google Shape;209;p20"/>
          <p:cNvGraphicFramePr/>
          <p:nvPr/>
        </p:nvGraphicFramePr>
        <p:xfrm>
          <a:off x="952500" y="91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0" name="Google Shape;210;p20"/>
          <p:cNvSpPr txBox="1"/>
          <p:nvPr/>
        </p:nvSpPr>
        <p:spPr>
          <a:xfrm>
            <a:off x="0" y="0"/>
            <a:ext cx="6858000" cy="10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</a:t>
            </a:r>
            <a:r>
              <a:rPr b="1" lang="en" sz="470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 Team - Tuesday</a:t>
            </a:r>
            <a:endParaRPr b="1" sz="470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11" name="Google Shape;2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070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345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38" y="19187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0"/>
          <p:cNvPicPr preferRelativeResize="0"/>
          <p:nvPr/>
        </p:nvPicPr>
        <p:blipFill rotWithShape="1">
          <a:blip r:embed="rId6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0"/>
          <p:cNvPicPr preferRelativeResize="0"/>
          <p:nvPr/>
        </p:nvPicPr>
        <p:blipFill rotWithShape="1">
          <a:blip r:embed="rId6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0"/>
          <p:cNvPicPr preferRelativeResize="0"/>
          <p:nvPr/>
        </p:nvPicPr>
        <p:blipFill rotWithShape="1">
          <a:blip r:embed="rId6">
            <a:alphaModFix/>
          </a:blip>
          <a:srcRect b="7543" l="5311" r="77586" t="76039"/>
          <a:stretch/>
        </p:blipFill>
        <p:spPr>
          <a:xfrm>
            <a:off x="4242712" y="4281224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0"/>
          <p:cNvPicPr preferRelativeResize="0"/>
          <p:nvPr/>
        </p:nvPicPr>
        <p:blipFill rotWithShape="1">
          <a:blip r:embed="rId6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522118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61750" y="27409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78725" y="432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13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61750" y="5999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95075" y="68289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61750" y="763960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Google Shape;237;p21"/>
          <p:cNvGraphicFramePr/>
          <p:nvPr/>
        </p:nvGraphicFramePr>
        <p:xfrm>
          <a:off x="952500" y="10212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{EA7F556F-0B61-46BB-895A-F2F402CF068F}</a:tableStyleId>
              </a:tblPr>
              <a:tblGrid>
                <a:gridCol w="2476500"/>
                <a:gridCol w="247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Archery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8" name="Google Shape;238;p21"/>
          <p:cNvSpPr txBox="1"/>
          <p:nvPr/>
        </p:nvSpPr>
        <p:spPr>
          <a:xfrm>
            <a:off x="0" y="0"/>
            <a:ext cx="6858000" cy="10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</a:t>
            </a:r>
            <a:r>
              <a:rPr b="1" lang="en" sz="470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 Team - Tuesday</a:t>
            </a:r>
            <a:endParaRPr b="1" sz="470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39" name="Google Shape;23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832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20586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35597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38" y="278961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88150" y="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1"/>
          <p:cNvPicPr preferRelativeResize="0"/>
          <p:nvPr/>
        </p:nvPicPr>
        <p:blipFill rotWithShape="1">
          <a:blip r:embed="rId8">
            <a:alphaModFix/>
          </a:blip>
          <a:srcRect b="80724" l="52553" r="27373" t="4670"/>
          <a:stretch/>
        </p:blipFill>
        <p:spPr>
          <a:xfrm>
            <a:off x="8388150" y="6212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1"/>
          <p:cNvPicPr preferRelativeResize="0"/>
          <p:nvPr/>
        </p:nvPicPr>
        <p:blipFill rotWithShape="1">
          <a:blip r:embed="rId8">
            <a:alphaModFix/>
          </a:blip>
          <a:srcRect b="58046" l="76542" r="3384" t="28740"/>
          <a:stretch/>
        </p:blipFill>
        <p:spPr>
          <a:xfrm>
            <a:off x="8388150" y="1329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1"/>
          <p:cNvPicPr preferRelativeResize="0"/>
          <p:nvPr/>
        </p:nvPicPr>
        <p:blipFill rotWithShape="1">
          <a:blip r:embed="rId8">
            <a:alphaModFix/>
          </a:blip>
          <a:srcRect b="7543" l="5311" r="77586" t="76039"/>
          <a:stretch/>
        </p:blipFill>
        <p:spPr>
          <a:xfrm>
            <a:off x="4242712" y="5229962"/>
            <a:ext cx="685800" cy="68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1"/>
          <p:cNvPicPr preferRelativeResize="0"/>
          <p:nvPr/>
        </p:nvPicPr>
        <p:blipFill rotWithShape="1">
          <a:blip r:embed="rId8">
            <a:alphaModFix/>
          </a:blip>
          <a:srcRect b="8382" l="53026" r="26900" t="77250"/>
          <a:stretch/>
        </p:blipFill>
        <p:spPr>
          <a:xfrm>
            <a:off x="8388150" y="2819500"/>
            <a:ext cx="804925" cy="60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0900" y="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9950" y="8404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39950" y="16979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39950" y="24765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520900" y="3331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2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49475" y="402777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2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30425" y="47633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2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578713" y="36424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2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545388" y="44949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2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60997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2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295075" y="69427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261750" y="7753375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61750" y="4498013"/>
            <a:ext cx="647700" cy="39624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595959"/>
                </a:solidFill>
                <a:latin typeface="Coming Soon"/>
                <a:ea typeface="Coming Soon"/>
                <a:cs typeface="Coming Soon"/>
                <a:sym typeface="Coming Soon"/>
              </a:rPr>
              <a:t>Week 2</a:t>
            </a:r>
            <a:endParaRPr sz="1100">
              <a:solidFill>
                <a:srgbClr val="595959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72C7144727543865B549192CD0752" ma:contentTypeVersion="20" ma:contentTypeDescription="Create a new document." ma:contentTypeScope="" ma:versionID="451df7af00b005e75f2086febc732608">
  <xsd:schema xmlns:xsd="http://www.w3.org/2001/XMLSchema" xmlns:xs="http://www.w3.org/2001/XMLSchema" xmlns:p="http://schemas.microsoft.com/office/2006/metadata/properties" xmlns:ns1="http://schemas.microsoft.com/sharepoint/v3" xmlns:ns2="f6f5788f-c96a-4340-93c6-9f8c3955b8dc" xmlns:ns3="371f4c37-d7f1-4200-88d3-2f78fc5f8b88" targetNamespace="http://schemas.microsoft.com/office/2006/metadata/properties" ma:root="true" ma:fieldsID="f77cf0daa3edd5dd8ac486fc0db3cf99" ns1:_="" ns2:_="" ns3:_="">
    <xsd:import namespace="http://schemas.microsoft.com/sharepoint/v3"/>
    <xsd:import namespace="f6f5788f-c96a-4340-93c6-9f8c3955b8dc"/>
    <xsd:import namespace="371f4c37-d7f1-4200-88d3-2f78fc5f8b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5788f-c96a-4340-93c6-9f8c3955b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bb1ab42-7277-4699-bffd-c4f8fd762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f4c37-d7f1-4200-88d3-2f78fc5f8b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5fe7a09-8699-4c30-88ee-fc92c368afc7}" ma:internalName="TaxCatchAll" ma:showField="CatchAllData" ma:web="371f4c37-d7f1-4200-88d3-2f78fc5f8b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371f4c37-d7f1-4200-88d3-2f78fc5f8b88" xsi:nil="true"/>
    <lcf76f155ced4ddcb4097134ff3c332f xmlns="f6f5788f-c96a-4340-93c6-9f8c3955b8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0D73F6-1029-4D4E-82F6-2F050C1A893A}"/>
</file>

<file path=customXml/itemProps2.xml><?xml version="1.0" encoding="utf-8"?>
<ds:datastoreItem xmlns:ds="http://schemas.openxmlformats.org/officeDocument/2006/customXml" ds:itemID="{193C24D4-3893-4412-997D-56BE66C9FA61}"/>
</file>

<file path=customXml/itemProps3.xml><?xml version="1.0" encoding="utf-8"?>
<ds:datastoreItem xmlns:ds="http://schemas.openxmlformats.org/officeDocument/2006/customXml" ds:itemID="{953959DE-057E-4E0D-8498-B5156357DD4D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0x01010024772C7144727543865B549192CD0752</vt:lpwstr>
  </property>
</Properties>
</file>