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60" r:id="rId8"/>
    <p:sldId id="264" r:id="rId9"/>
    <p:sldId id="262" r:id="rId10"/>
    <p:sldId id="261"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8B8CC-500E-C1F1-B605-99EC0A41D509}" v="3" dt="2025-07-01T16:40:01.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0" d="100"/>
          <a:sy n="70" d="100"/>
        </p:scale>
        <p:origin x="1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a D Bille" userId="S::danna.bille@umb.edu::ce0fa56d-8f91-4eae-860b-f528ae08d745" providerId="AD" clId="Web-{8B68B8CC-500E-C1F1-B605-99EC0A41D509}"/>
    <pc:docChg chg="modSld">
      <pc:chgData name="Danna D Bille" userId="S::danna.bille@umb.edu::ce0fa56d-8f91-4eae-860b-f528ae08d745" providerId="AD" clId="Web-{8B68B8CC-500E-C1F1-B605-99EC0A41D509}" dt="2025-07-01T16:40:00.197" v="1" actId="20577"/>
      <pc:docMkLst>
        <pc:docMk/>
      </pc:docMkLst>
      <pc:sldChg chg="modSp">
        <pc:chgData name="Danna D Bille" userId="S::danna.bille@umb.edu::ce0fa56d-8f91-4eae-860b-f528ae08d745" providerId="AD" clId="Web-{8B68B8CC-500E-C1F1-B605-99EC0A41D509}" dt="2025-07-01T16:40:00.197" v="1" actId="20577"/>
        <pc:sldMkLst>
          <pc:docMk/>
          <pc:sldMk cId="3400403007" sldId="259"/>
        </pc:sldMkLst>
        <pc:spChg chg="mod">
          <ac:chgData name="Danna D Bille" userId="S::danna.bille@umb.edu::ce0fa56d-8f91-4eae-860b-f528ae08d745" providerId="AD" clId="Web-{8B68B8CC-500E-C1F1-B605-99EC0A41D509}" dt="2025-07-01T16:40:00.197" v="1" actId="20577"/>
          <ac:spMkLst>
            <pc:docMk/>
            <pc:sldMk cId="3400403007" sldId="259"/>
            <ac:spMk id="3" creationId="{F0EC95CB-A48A-467C-B009-74C6F116C18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0D8C-D293-445D-A32C-1CCA3040E3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68232-AA8A-486A-B821-C4C47F7C2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4CEF6-7D20-4829-B9AB-27E526C85FBC}"/>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01492CF5-A80F-4569-87B3-95A77217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773F-A08C-4A82-9429-5B4228C6CDD5}"/>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282427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A3D0-288D-4BE5-BF75-141EF421A1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10C47-CBEB-4C90-81CF-0F4AB93493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4557E-B75C-4682-8C71-825641F7A783}"/>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9091D98B-04F6-48D5-8ACB-20163ADC8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93AB4-38CB-458D-88E0-5CDD86C7433A}"/>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109366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8BB40-6D4C-4049-8D09-1FFCF5DF62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A8BCA4-02BB-47DD-A13B-D214F36F7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B786C-C2E5-40A6-8476-44F62CCD03E3}"/>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DCE74547-B791-44E1-B96C-19045009A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794FC-3219-495F-8196-CD31FC9494CB}"/>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186437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842E-8E8A-4865-88D7-7FA3E2B80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1181A-812B-43F5-9651-21DED63E1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2B01B-9621-4CC4-A7BE-681CCBE7F7DA}"/>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7C3AA8F5-AAAE-4773-9F89-F86A33AA6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46066-BB8F-4A5D-9408-D8DF43153F26}"/>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316144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FFDC-BF93-4D2A-B76C-F1264923B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FF5C00-13E9-4425-923E-D0CFBF836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3FB34-6140-4C38-BEBC-C2FE5C5BB2B9}"/>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FD69CBD8-844E-4413-BA04-FA0B7D83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60BA4-AC94-487C-B3AF-731AE00EB92E}"/>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3601643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BEFA-5621-4262-B1A9-84FDF7E1C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CCC55-E100-4192-9F5F-37CEF617A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E9F766-9005-4CAA-8EB0-B96DBC458F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AEFC74-2F4F-4FF4-9780-8D76EE65722F}"/>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6" name="Footer Placeholder 5">
            <a:extLst>
              <a:ext uri="{FF2B5EF4-FFF2-40B4-BE49-F238E27FC236}">
                <a16:creationId xmlns:a16="http://schemas.microsoft.com/office/drawing/2014/main" id="{ED60D556-A948-4DF2-B99A-C3DEAA846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70461-03E4-4C79-A283-7E95F975BCF7}"/>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74168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C748-E0C2-46A8-9209-6A07C1C643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97D2FA-4908-429B-8D60-3C41D385D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FEA81-28B5-4CE4-A449-C345A4466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E18291-9060-4E56-AD1A-D97B7DB59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F5AD1-8F7C-4326-B261-794EC4474F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C10AC5-2B09-424A-90A9-3957E8BDD881}"/>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8" name="Footer Placeholder 7">
            <a:extLst>
              <a:ext uri="{FF2B5EF4-FFF2-40B4-BE49-F238E27FC236}">
                <a16:creationId xmlns:a16="http://schemas.microsoft.com/office/drawing/2014/main" id="{108EFDA6-4ECC-4647-B62C-765DCC572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E6611D-A0A7-4ACD-AEDE-16E447502BF4}"/>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345066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E632-46AD-407D-A8DA-2149F5188E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746C5D-45CB-4137-B19F-90CAD0CC52DD}"/>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4" name="Footer Placeholder 3">
            <a:extLst>
              <a:ext uri="{FF2B5EF4-FFF2-40B4-BE49-F238E27FC236}">
                <a16:creationId xmlns:a16="http://schemas.microsoft.com/office/drawing/2014/main" id="{5E0F8F85-9543-405C-A5D9-88F8081558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B5B5EE-2819-4A73-A0A1-DB37142923E7}"/>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354867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81808-090F-47EB-A1D7-D396080DA7A0}"/>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3" name="Footer Placeholder 2">
            <a:extLst>
              <a:ext uri="{FF2B5EF4-FFF2-40B4-BE49-F238E27FC236}">
                <a16:creationId xmlns:a16="http://schemas.microsoft.com/office/drawing/2014/main" id="{FE810CA8-C77F-4F9B-8D49-13BDAA4EB3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1072FD-32B4-4C73-8C53-20546A2069AB}"/>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2420219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102B-9621-456B-B0B1-07BE7040EB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DD3946-148D-4EDD-B4C1-EE2F2DEF1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53253-7C58-42E8-926E-C319D9C82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60C26-220D-4E87-A875-693EB29632F0}"/>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6" name="Footer Placeholder 5">
            <a:extLst>
              <a:ext uri="{FF2B5EF4-FFF2-40B4-BE49-F238E27FC236}">
                <a16:creationId xmlns:a16="http://schemas.microsoft.com/office/drawing/2014/main" id="{81EF7E35-329C-4D92-B626-8150C9D32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EA1C2-48C7-42AC-AF34-061A583F2D30}"/>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2491749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0942-5FDB-4D01-B36E-55CAC3B1D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6866D-DD76-41F0-9BB8-C796ADFEA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F03514-33B1-4005-934D-1AB3F9773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122B2-4EE6-4472-8A2A-66E9C627A896}"/>
              </a:ext>
            </a:extLst>
          </p:cNvPr>
          <p:cNvSpPr>
            <a:spLocks noGrp="1"/>
          </p:cNvSpPr>
          <p:nvPr>
            <p:ph type="dt" sz="half" idx="10"/>
          </p:nvPr>
        </p:nvSpPr>
        <p:spPr/>
        <p:txBody>
          <a:bodyPr/>
          <a:lstStyle/>
          <a:p>
            <a:fld id="{B3515B62-3E60-4FF4-AB43-825D33A2CFA1}" type="datetimeFigureOut">
              <a:rPr lang="en-US" smtClean="0"/>
              <a:t>7/1/2025</a:t>
            </a:fld>
            <a:endParaRPr lang="en-US"/>
          </a:p>
        </p:txBody>
      </p:sp>
      <p:sp>
        <p:nvSpPr>
          <p:cNvPr id="6" name="Footer Placeholder 5">
            <a:extLst>
              <a:ext uri="{FF2B5EF4-FFF2-40B4-BE49-F238E27FC236}">
                <a16:creationId xmlns:a16="http://schemas.microsoft.com/office/drawing/2014/main" id="{C83BE976-F0DB-4ACF-B2C9-254C1AA7D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8947A-AE87-4F71-B598-F0F0A19909B3}"/>
              </a:ext>
            </a:extLst>
          </p:cNvPr>
          <p:cNvSpPr>
            <a:spLocks noGrp="1"/>
          </p:cNvSpPr>
          <p:nvPr>
            <p:ph type="sldNum" sz="quarter" idx="12"/>
          </p:nvPr>
        </p:nvSpPr>
        <p:spPr/>
        <p:txBody>
          <a:bodyPr/>
          <a:lstStyle/>
          <a:p>
            <a:fld id="{C3309676-0B25-4987-A75E-A2DE9A71630D}" type="slidenum">
              <a:rPr lang="en-US" smtClean="0"/>
              <a:t>‹#›</a:t>
            </a:fld>
            <a:endParaRPr lang="en-US"/>
          </a:p>
        </p:txBody>
      </p:sp>
    </p:spTree>
    <p:extLst>
      <p:ext uri="{BB962C8B-B14F-4D97-AF65-F5344CB8AC3E}">
        <p14:creationId xmlns:p14="http://schemas.microsoft.com/office/powerpoint/2010/main" val="213784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94E2B-EB61-4D68-9680-B60AF52C3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75881-D583-40E5-A3BF-B11A79B3AA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F1B52-67C0-4106-BD3D-E705CD377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15B62-3E60-4FF4-AB43-825D33A2CFA1}" type="datetimeFigureOut">
              <a:rPr lang="en-US" smtClean="0"/>
              <a:t>7/1/2025</a:t>
            </a:fld>
            <a:endParaRPr lang="en-US"/>
          </a:p>
        </p:txBody>
      </p:sp>
      <p:sp>
        <p:nvSpPr>
          <p:cNvPr id="5" name="Footer Placeholder 4">
            <a:extLst>
              <a:ext uri="{FF2B5EF4-FFF2-40B4-BE49-F238E27FC236}">
                <a16:creationId xmlns:a16="http://schemas.microsoft.com/office/drawing/2014/main" id="{1C1C7E44-8DA2-4B7C-8315-5ED176B757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23657C-3D7C-4F9F-ABC2-7B0848B0C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676-0B25-4987-A75E-A2DE9A71630D}" type="slidenum">
              <a:rPr lang="en-US" smtClean="0"/>
              <a:t>‹#›</a:t>
            </a:fld>
            <a:endParaRPr lang="en-US"/>
          </a:p>
        </p:txBody>
      </p:sp>
    </p:spTree>
    <p:extLst>
      <p:ext uri="{BB962C8B-B14F-4D97-AF65-F5344CB8AC3E}">
        <p14:creationId xmlns:p14="http://schemas.microsoft.com/office/powerpoint/2010/main" val="1609492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campshriverumass.campbrainoffice.com/"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969F-3B50-4AD4-9F2A-5855C3F24A3D}"/>
              </a:ext>
            </a:extLst>
          </p:cNvPr>
          <p:cNvSpPr>
            <a:spLocks noGrp="1"/>
          </p:cNvSpPr>
          <p:nvPr>
            <p:ph type="ctrTitle"/>
          </p:nvPr>
        </p:nvSpPr>
        <p:spPr>
          <a:xfrm>
            <a:off x="7464614" y="1783959"/>
            <a:ext cx="4087306" cy="2889114"/>
          </a:xfrm>
        </p:spPr>
        <p:txBody>
          <a:bodyPr anchor="b">
            <a:normAutofit/>
          </a:bodyPr>
          <a:lstStyle/>
          <a:p>
            <a:pPr algn="l"/>
            <a:r>
              <a:rPr lang="en-US" sz="5400"/>
              <a:t>How to Take Attendance in CampBrain</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D2244D2-35B4-4904-9B57-7497BE100E48}"/>
              </a:ext>
            </a:extLst>
          </p:cNvPr>
          <p:cNvPicPr>
            <a:picLocks noChangeAspect="1"/>
          </p:cNvPicPr>
          <p:nvPr/>
        </p:nvPicPr>
        <p:blipFill rotWithShape="1">
          <a:blip r:embed="rId2"/>
          <a:srcRect t="1463" r="2" b="389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228916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ampBrain_Attendance_Instructions" descr="Graphical user interface&#10;&#10;Description automatically generated">
            <a:hlinkClick r:id="" action="ppaction://media"/>
            <a:extLst>
              <a:ext uri="{FF2B5EF4-FFF2-40B4-BE49-F238E27FC236}">
                <a16:creationId xmlns:a16="http://schemas.microsoft.com/office/drawing/2014/main" id="{0AF2197B-77BD-4E16-8ED4-7C6BC7D557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3327" y="643467"/>
            <a:ext cx="10765346" cy="5571066"/>
          </a:xfrm>
          <a:prstGeom prst="rect">
            <a:avLst/>
          </a:prstGeom>
        </p:spPr>
      </p:pic>
    </p:spTree>
    <p:extLst>
      <p:ext uri="{BB962C8B-B14F-4D97-AF65-F5344CB8AC3E}">
        <p14:creationId xmlns:p14="http://schemas.microsoft.com/office/powerpoint/2010/main" val="402545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3BD6-84CE-4F0A-93DE-78EC0A3C61D3}"/>
              </a:ext>
            </a:extLst>
          </p:cNvPr>
          <p:cNvSpPr>
            <a:spLocks noGrp="1"/>
          </p:cNvSpPr>
          <p:nvPr>
            <p:ph type="title"/>
          </p:nvPr>
        </p:nvSpPr>
        <p:spPr>
          <a:xfrm>
            <a:off x="6053668" y="355107"/>
            <a:ext cx="5314536" cy="1773781"/>
          </a:xfrm>
        </p:spPr>
        <p:txBody>
          <a:bodyPr>
            <a:normAutofit fontScale="90000"/>
          </a:bodyPr>
          <a:lstStyle/>
          <a:p>
            <a:r>
              <a:rPr lang="en-US" dirty="0"/>
              <a:t>Camp Brain Home Page Link, Username and Password</a:t>
            </a:r>
          </a:p>
        </p:txBody>
      </p:sp>
      <p:sp>
        <p:nvSpPr>
          <p:cNvPr id="13"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6094F57-322D-4474-8B46-C3FFDD4F1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3" y="483823"/>
            <a:ext cx="3835488" cy="3954111"/>
          </a:xfrm>
          <a:prstGeom prst="rect">
            <a:avLst/>
          </a:prstGeom>
        </p:spPr>
      </p:pic>
      <p:sp>
        <p:nvSpPr>
          <p:cNvPr id="3" name="Content Placeholder 2">
            <a:extLst>
              <a:ext uri="{FF2B5EF4-FFF2-40B4-BE49-F238E27FC236}">
                <a16:creationId xmlns:a16="http://schemas.microsoft.com/office/drawing/2014/main" id="{F0EC95CB-A48A-467C-B009-74C6F116C188}"/>
              </a:ext>
            </a:extLst>
          </p:cNvPr>
          <p:cNvSpPr>
            <a:spLocks noGrp="1"/>
          </p:cNvSpPr>
          <p:nvPr>
            <p:ph idx="1"/>
          </p:nvPr>
        </p:nvSpPr>
        <p:spPr>
          <a:xfrm>
            <a:off x="6053667" y="2279018"/>
            <a:ext cx="5314543" cy="3375920"/>
          </a:xfrm>
        </p:spPr>
        <p:txBody>
          <a:bodyPr anchor="t">
            <a:normAutofit fontScale="92500" lnSpcReduction="10000"/>
          </a:bodyPr>
          <a:lstStyle/>
          <a:p>
            <a:pPr marL="0" indent="0" fontAlgn="base">
              <a:buNone/>
            </a:pPr>
            <a:r>
              <a:rPr lang="en-US" sz="4000" b="0" i="0" dirty="0">
                <a:effectLst/>
                <a:latin typeface="Segoe UI" panose="020B0502040204020203" pitchFamily="34" charset="0"/>
                <a:hlinkClick r:id="rId3" tooltip="Original URL: https://campshriverumass.campbrainoffice.com/. Click or tap if you trust this link."/>
              </a:rPr>
              <a:t>https://campshriverumass.campbrainoffice.com/</a:t>
            </a:r>
            <a:endParaRPr lang="en-US" sz="4000" b="0" i="0" dirty="0">
              <a:effectLst/>
              <a:latin typeface="Segoe UI" panose="020B0502040204020203" pitchFamily="34" charset="0"/>
            </a:endParaRPr>
          </a:p>
          <a:p>
            <a:pPr marL="0" indent="0" fontAlgn="base">
              <a:buNone/>
            </a:pPr>
            <a:endParaRPr lang="en-US" sz="4000" dirty="0">
              <a:latin typeface="Segoe UI" panose="020B0502040204020203" pitchFamily="34" charset="0"/>
            </a:endParaRPr>
          </a:p>
          <a:p>
            <a:pPr marL="0" indent="0" fontAlgn="base">
              <a:buNone/>
            </a:pPr>
            <a:endParaRPr lang="en-US" sz="4000" b="0" i="0" dirty="0">
              <a:effectLst/>
              <a:latin typeface="Segoe UI" panose="020B0502040204020203" pitchFamily="34" charset="0"/>
            </a:endParaRPr>
          </a:p>
          <a:p>
            <a:pPr marL="0" indent="0" fontAlgn="base">
              <a:buNone/>
            </a:pPr>
            <a:r>
              <a:rPr lang="en-US" sz="4000" dirty="0">
                <a:latin typeface="Segoe UI" panose="020B0502040204020203" pitchFamily="34" charset="0"/>
              </a:rPr>
              <a:t>Username: Your Email</a:t>
            </a:r>
          </a:p>
          <a:p>
            <a:pPr marL="0" indent="0" fontAlgn="base">
              <a:buNone/>
            </a:pPr>
            <a:r>
              <a:rPr lang="en-US" sz="4000" b="0" i="0" dirty="0">
                <a:effectLst/>
                <a:latin typeface="Segoe UI"/>
                <a:cs typeface="Segoe UI"/>
              </a:rPr>
              <a:t>Password: </a:t>
            </a:r>
            <a:r>
              <a:rPr lang="en-US" sz="4000" dirty="0">
                <a:latin typeface="Segoe UI"/>
                <a:cs typeface="Segoe UI"/>
              </a:rPr>
              <a:t>Shriver2025!</a:t>
            </a:r>
            <a:endParaRPr lang="en-US" sz="4000" b="0" i="0" dirty="0">
              <a:effectLst/>
              <a:latin typeface="Segoe UI" panose="020B0502040204020203" pitchFamily="34" charset="0"/>
              <a:cs typeface="Segoe UI"/>
            </a:endParaRPr>
          </a:p>
          <a:p>
            <a:endParaRPr lang="en-US" sz="1800" b="0" i="0" dirty="0">
              <a:effectLst/>
              <a:latin typeface="Segoe UI" panose="020B0502040204020203" pitchFamily="34" charset="0"/>
            </a:endParaRPr>
          </a:p>
          <a:p>
            <a:pPr marL="0" indent="0">
              <a:buNone/>
            </a:pPr>
            <a:endParaRPr lang="en-US" sz="1800" dirty="0"/>
          </a:p>
        </p:txBody>
      </p:sp>
    </p:spTree>
    <p:extLst>
      <p:ext uri="{BB962C8B-B14F-4D97-AF65-F5344CB8AC3E}">
        <p14:creationId xmlns:p14="http://schemas.microsoft.com/office/powerpoint/2010/main" val="340040300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CACCD31A-405F-4B82-95B3-90D34EC46421}"/>
              </a:ext>
            </a:extLst>
          </p:cNvPr>
          <p:cNvPicPr>
            <a:picLocks noGrp="1" noChangeAspect="1"/>
          </p:cNvPicPr>
          <p:nvPr>
            <p:ph idx="1"/>
          </p:nvPr>
        </p:nvPicPr>
        <p:blipFill>
          <a:blip r:embed="rId2"/>
          <a:stretch>
            <a:fillRect/>
          </a:stretch>
        </p:blipFill>
        <p:spPr>
          <a:xfrm>
            <a:off x="707110" y="643467"/>
            <a:ext cx="10511449" cy="5571066"/>
          </a:xfrm>
          <a:prstGeom prst="rect">
            <a:avLst/>
          </a:prstGeom>
        </p:spPr>
      </p:pic>
      <p:sp>
        <p:nvSpPr>
          <p:cNvPr id="6" name="Arrow: Right 5">
            <a:extLst>
              <a:ext uri="{FF2B5EF4-FFF2-40B4-BE49-F238E27FC236}">
                <a16:creationId xmlns:a16="http://schemas.microsoft.com/office/drawing/2014/main" id="{1284F2E3-54F3-42A7-BC24-90BF31B57C76}"/>
              </a:ext>
            </a:extLst>
          </p:cNvPr>
          <p:cNvSpPr/>
          <p:nvPr/>
        </p:nvSpPr>
        <p:spPr>
          <a:xfrm rot="10800000">
            <a:off x="1056443" y="1624614"/>
            <a:ext cx="1251751" cy="2396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153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17093FD-EFE4-466E-AFAB-AF04699DC10B}"/>
              </a:ext>
            </a:extLst>
          </p:cNvPr>
          <p:cNvPicPr>
            <a:picLocks noGrp="1" noChangeAspect="1"/>
          </p:cNvPicPr>
          <p:nvPr>
            <p:ph idx="1"/>
          </p:nvPr>
        </p:nvPicPr>
        <p:blipFill>
          <a:blip r:embed="rId2"/>
          <a:stretch>
            <a:fillRect/>
          </a:stretch>
        </p:blipFill>
        <p:spPr>
          <a:xfrm>
            <a:off x="806356" y="545813"/>
            <a:ext cx="7791700" cy="5571066"/>
          </a:xfrm>
          <a:prstGeom prst="rect">
            <a:avLst/>
          </a:prstGeom>
        </p:spPr>
      </p:pic>
      <p:sp>
        <p:nvSpPr>
          <p:cNvPr id="8" name="Arrow: Right 7">
            <a:extLst>
              <a:ext uri="{FF2B5EF4-FFF2-40B4-BE49-F238E27FC236}">
                <a16:creationId xmlns:a16="http://schemas.microsoft.com/office/drawing/2014/main" id="{C7D5AE44-7AD8-4449-9170-8C7EDC631EE5}"/>
              </a:ext>
            </a:extLst>
          </p:cNvPr>
          <p:cNvSpPr/>
          <p:nvPr/>
        </p:nvSpPr>
        <p:spPr>
          <a:xfrm rot="10800000">
            <a:off x="4181382" y="3657600"/>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3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DEB7E85-100B-4B3F-868E-3485577E66B5}"/>
              </a:ext>
            </a:extLst>
          </p:cNvPr>
          <p:cNvPicPr>
            <a:picLocks noGrp="1" noChangeAspect="1"/>
          </p:cNvPicPr>
          <p:nvPr>
            <p:ph idx="1"/>
          </p:nvPr>
        </p:nvPicPr>
        <p:blipFill>
          <a:blip r:embed="rId2"/>
          <a:stretch>
            <a:fillRect/>
          </a:stretch>
        </p:blipFill>
        <p:spPr>
          <a:xfrm>
            <a:off x="1165854" y="643467"/>
            <a:ext cx="9860292" cy="5571066"/>
          </a:xfrm>
          <a:prstGeom prst="rect">
            <a:avLst/>
          </a:prstGeom>
        </p:spPr>
      </p:pic>
      <p:sp>
        <p:nvSpPr>
          <p:cNvPr id="6" name="TextBox 5">
            <a:extLst>
              <a:ext uri="{FF2B5EF4-FFF2-40B4-BE49-F238E27FC236}">
                <a16:creationId xmlns:a16="http://schemas.microsoft.com/office/drawing/2014/main" id="{D39BDB8B-184F-4C55-9BEB-8B201FD894BA}"/>
              </a:ext>
            </a:extLst>
          </p:cNvPr>
          <p:cNvSpPr txBox="1"/>
          <p:nvPr/>
        </p:nvSpPr>
        <p:spPr>
          <a:xfrm>
            <a:off x="2991775" y="1145219"/>
            <a:ext cx="7004481" cy="646331"/>
          </a:xfrm>
          <a:prstGeom prst="rect">
            <a:avLst/>
          </a:prstGeom>
          <a:noFill/>
        </p:spPr>
        <p:txBody>
          <a:bodyPr wrap="square" rtlCol="0">
            <a:spAutoFit/>
          </a:bodyPr>
          <a:lstStyle/>
          <a:p>
            <a:r>
              <a:rPr lang="en-US" dirty="0">
                <a:solidFill>
                  <a:srgbClr val="FF0000"/>
                </a:solidFill>
              </a:rPr>
              <a:t>Where you choose your team or bus stop.</a:t>
            </a:r>
            <a:r>
              <a:rPr lang="en-US" dirty="0">
                <a:solidFill>
                  <a:srgbClr val="0070C0"/>
                </a:solidFill>
              </a:rPr>
              <a:t> You can also find other campers that are not assigned to you here</a:t>
            </a:r>
            <a:endParaRPr lang="en-US" dirty="0">
              <a:solidFill>
                <a:srgbClr val="FF0000"/>
              </a:solidFill>
            </a:endParaRPr>
          </a:p>
        </p:txBody>
      </p:sp>
      <p:sp>
        <p:nvSpPr>
          <p:cNvPr id="7" name="TextBox 6">
            <a:extLst>
              <a:ext uri="{FF2B5EF4-FFF2-40B4-BE49-F238E27FC236}">
                <a16:creationId xmlns:a16="http://schemas.microsoft.com/office/drawing/2014/main" id="{B29203BA-23FB-46A0-B0A9-E828271A4950}"/>
              </a:ext>
            </a:extLst>
          </p:cNvPr>
          <p:cNvSpPr txBox="1"/>
          <p:nvPr/>
        </p:nvSpPr>
        <p:spPr>
          <a:xfrm>
            <a:off x="3710865" y="5528115"/>
            <a:ext cx="4536490" cy="369332"/>
          </a:xfrm>
          <a:prstGeom prst="rect">
            <a:avLst/>
          </a:prstGeom>
          <a:noFill/>
        </p:spPr>
        <p:txBody>
          <a:bodyPr wrap="square" rtlCol="0">
            <a:spAutoFit/>
          </a:bodyPr>
          <a:lstStyle/>
          <a:p>
            <a:r>
              <a:rPr lang="en-US" dirty="0">
                <a:solidFill>
                  <a:srgbClr val="FF0000"/>
                </a:solidFill>
              </a:rPr>
              <a:t>Use these to make your visibility better</a:t>
            </a:r>
          </a:p>
        </p:txBody>
      </p:sp>
    </p:spTree>
    <p:extLst>
      <p:ext uri="{BB962C8B-B14F-4D97-AF65-F5344CB8AC3E}">
        <p14:creationId xmlns:p14="http://schemas.microsoft.com/office/powerpoint/2010/main" val="3423330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7C013D4-FB42-483F-8E47-AFFA0E62A7F4}"/>
              </a:ext>
            </a:extLst>
          </p:cNvPr>
          <p:cNvPicPr>
            <a:picLocks noChangeAspect="1"/>
          </p:cNvPicPr>
          <p:nvPr/>
        </p:nvPicPr>
        <p:blipFill>
          <a:blip r:embed="rId2"/>
          <a:stretch>
            <a:fillRect/>
          </a:stretch>
        </p:blipFill>
        <p:spPr>
          <a:xfrm>
            <a:off x="651965" y="654357"/>
            <a:ext cx="9420294" cy="2828946"/>
          </a:xfrm>
          <a:prstGeom prst="rect">
            <a:avLst/>
          </a:prstGeom>
        </p:spPr>
      </p:pic>
      <p:pic>
        <p:nvPicPr>
          <p:cNvPr id="17" name="Picture 16">
            <a:extLst>
              <a:ext uri="{FF2B5EF4-FFF2-40B4-BE49-F238E27FC236}">
                <a16:creationId xmlns:a16="http://schemas.microsoft.com/office/drawing/2014/main" id="{BB848486-AE5C-4973-94CD-9A6198B4DCEF}"/>
              </a:ext>
            </a:extLst>
          </p:cNvPr>
          <p:cNvPicPr>
            <a:picLocks noChangeAspect="1"/>
          </p:cNvPicPr>
          <p:nvPr/>
        </p:nvPicPr>
        <p:blipFill>
          <a:blip r:embed="rId2"/>
          <a:stretch>
            <a:fillRect/>
          </a:stretch>
        </p:blipFill>
        <p:spPr>
          <a:xfrm>
            <a:off x="651965" y="3548994"/>
            <a:ext cx="9420294" cy="2828946"/>
          </a:xfrm>
          <a:prstGeom prst="rect">
            <a:avLst/>
          </a:prstGeom>
        </p:spPr>
      </p:pic>
      <p:sp>
        <p:nvSpPr>
          <p:cNvPr id="8" name="Arrow: Right 7">
            <a:extLst>
              <a:ext uri="{FF2B5EF4-FFF2-40B4-BE49-F238E27FC236}">
                <a16:creationId xmlns:a16="http://schemas.microsoft.com/office/drawing/2014/main" id="{C7D5AE44-7AD8-4449-9170-8C7EDC631EE5}"/>
              </a:ext>
            </a:extLst>
          </p:cNvPr>
          <p:cNvSpPr/>
          <p:nvPr/>
        </p:nvSpPr>
        <p:spPr>
          <a:xfrm rot="10800000">
            <a:off x="9742955" y="5086906"/>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CEAAF00-02DD-4981-9A87-2B84AB1CB8C5}"/>
              </a:ext>
            </a:extLst>
          </p:cNvPr>
          <p:cNvSpPr txBox="1"/>
          <p:nvPr/>
        </p:nvSpPr>
        <p:spPr>
          <a:xfrm>
            <a:off x="9330431" y="2068830"/>
            <a:ext cx="2209604" cy="369332"/>
          </a:xfrm>
          <a:prstGeom prst="rect">
            <a:avLst/>
          </a:prstGeom>
          <a:noFill/>
        </p:spPr>
        <p:txBody>
          <a:bodyPr wrap="square" rtlCol="0">
            <a:spAutoFit/>
          </a:bodyPr>
          <a:lstStyle/>
          <a:p>
            <a:r>
              <a:rPr lang="en-US" dirty="0">
                <a:solidFill>
                  <a:srgbClr val="FF0000"/>
                </a:solidFill>
              </a:rPr>
              <a:t>If you make a mistake</a:t>
            </a:r>
          </a:p>
        </p:txBody>
      </p:sp>
      <p:sp>
        <p:nvSpPr>
          <p:cNvPr id="18" name="Arrow: Right 17">
            <a:extLst>
              <a:ext uri="{FF2B5EF4-FFF2-40B4-BE49-F238E27FC236}">
                <a16:creationId xmlns:a16="http://schemas.microsoft.com/office/drawing/2014/main" id="{734E6B29-8FA8-420C-88FE-4F3BEBCE9A9F}"/>
              </a:ext>
            </a:extLst>
          </p:cNvPr>
          <p:cNvSpPr/>
          <p:nvPr/>
        </p:nvSpPr>
        <p:spPr>
          <a:xfrm rot="10800000">
            <a:off x="9468850" y="1645385"/>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7958E1F-476E-4DEB-B361-CB249B26DB38}"/>
              </a:ext>
            </a:extLst>
          </p:cNvPr>
          <p:cNvSpPr txBox="1"/>
          <p:nvPr/>
        </p:nvSpPr>
        <p:spPr>
          <a:xfrm>
            <a:off x="9374999" y="4127171"/>
            <a:ext cx="2209604" cy="923330"/>
          </a:xfrm>
          <a:prstGeom prst="rect">
            <a:avLst/>
          </a:prstGeom>
          <a:noFill/>
        </p:spPr>
        <p:txBody>
          <a:bodyPr wrap="square" rtlCol="0">
            <a:spAutoFit/>
          </a:bodyPr>
          <a:lstStyle/>
          <a:p>
            <a:r>
              <a:rPr lang="en-US" dirty="0">
                <a:solidFill>
                  <a:srgbClr val="FF0000"/>
                </a:solidFill>
              </a:rPr>
              <a:t>If a parent tells you something we need to know</a:t>
            </a:r>
          </a:p>
        </p:txBody>
      </p:sp>
    </p:spTree>
    <p:extLst>
      <p:ext uri="{BB962C8B-B14F-4D97-AF65-F5344CB8AC3E}">
        <p14:creationId xmlns:p14="http://schemas.microsoft.com/office/powerpoint/2010/main" val="136933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7958E1F-476E-4DEB-B361-CB249B26DB38}"/>
              </a:ext>
            </a:extLst>
          </p:cNvPr>
          <p:cNvSpPr txBox="1"/>
          <p:nvPr/>
        </p:nvSpPr>
        <p:spPr>
          <a:xfrm>
            <a:off x="1733875" y="3999028"/>
            <a:ext cx="2209604" cy="923330"/>
          </a:xfrm>
          <a:prstGeom prst="rect">
            <a:avLst/>
          </a:prstGeom>
          <a:noFill/>
        </p:spPr>
        <p:txBody>
          <a:bodyPr wrap="square" rtlCol="0">
            <a:spAutoFit/>
          </a:bodyPr>
          <a:lstStyle/>
          <a:p>
            <a:r>
              <a:rPr lang="en-US" dirty="0">
                <a:solidFill>
                  <a:srgbClr val="FF0000"/>
                </a:solidFill>
              </a:rPr>
              <a:t>If a parent tells you something we need to know</a:t>
            </a:r>
          </a:p>
        </p:txBody>
      </p:sp>
      <p:pic>
        <p:nvPicPr>
          <p:cNvPr id="3" name="Picture 2">
            <a:extLst>
              <a:ext uri="{FF2B5EF4-FFF2-40B4-BE49-F238E27FC236}">
                <a16:creationId xmlns:a16="http://schemas.microsoft.com/office/drawing/2014/main" id="{18AC6F55-296F-440C-AB1A-5FFFDD2A9E6C}"/>
              </a:ext>
            </a:extLst>
          </p:cNvPr>
          <p:cNvPicPr>
            <a:picLocks noChangeAspect="1"/>
          </p:cNvPicPr>
          <p:nvPr/>
        </p:nvPicPr>
        <p:blipFill>
          <a:blip r:embed="rId2"/>
          <a:stretch>
            <a:fillRect/>
          </a:stretch>
        </p:blipFill>
        <p:spPr>
          <a:xfrm>
            <a:off x="651911" y="665514"/>
            <a:ext cx="10646814" cy="3168966"/>
          </a:xfrm>
          <a:prstGeom prst="rect">
            <a:avLst/>
          </a:prstGeom>
        </p:spPr>
      </p:pic>
      <p:sp>
        <p:nvSpPr>
          <p:cNvPr id="8" name="Arrow: Right 7">
            <a:extLst>
              <a:ext uri="{FF2B5EF4-FFF2-40B4-BE49-F238E27FC236}">
                <a16:creationId xmlns:a16="http://schemas.microsoft.com/office/drawing/2014/main" id="{C7D5AE44-7AD8-4449-9170-8C7EDC631EE5}"/>
              </a:ext>
            </a:extLst>
          </p:cNvPr>
          <p:cNvSpPr/>
          <p:nvPr/>
        </p:nvSpPr>
        <p:spPr>
          <a:xfrm rot="16200000">
            <a:off x="3868317" y="3647997"/>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E3B8C4A-24B3-48F5-AC2B-EF8B13BEBBBD}"/>
              </a:ext>
            </a:extLst>
          </p:cNvPr>
          <p:cNvSpPr/>
          <p:nvPr/>
        </p:nvSpPr>
        <p:spPr>
          <a:xfrm rot="10800000">
            <a:off x="3593109" y="1993031"/>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F4C7AF-0631-4347-9E0F-2924DE2912FE}"/>
              </a:ext>
            </a:extLst>
          </p:cNvPr>
          <p:cNvSpPr txBox="1"/>
          <p:nvPr/>
        </p:nvSpPr>
        <p:spPr>
          <a:xfrm>
            <a:off x="5350598" y="1993031"/>
            <a:ext cx="2652665" cy="646331"/>
          </a:xfrm>
          <a:prstGeom prst="rect">
            <a:avLst/>
          </a:prstGeom>
          <a:noFill/>
        </p:spPr>
        <p:txBody>
          <a:bodyPr wrap="square" rtlCol="0">
            <a:spAutoFit/>
          </a:bodyPr>
          <a:lstStyle/>
          <a:p>
            <a:r>
              <a:rPr lang="en-US" dirty="0">
                <a:solidFill>
                  <a:srgbClr val="FF0000"/>
                </a:solidFill>
              </a:rPr>
              <a:t>Chose the person picking up</a:t>
            </a:r>
          </a:p>
        </p:txBody>
      </p:sp>
      <p:sp>
        <p:nvSpPr>
          <p:cNvPr id="14" name="Arrow: Right 13">
            <a:extLst>
              <a:ext uri="{FF2B5EF4-FFF2-40B4-BE49-F238E27FC236}">
                <a16:creationId xmlns:a16="http://schemas.microsoft.com/office/drawing/2014/main" id="{64AB0D79-37E2-47D0-B782-CCC238285E5A}"/>
              </a:ext>
            </a:extLst>
          </p:cNvPr>
          <p:cNvSpPr/>
          <p:nvPr/>
        </p:nvSpPr>
        <p:spPr>
          <a:xfrm rot="16200000">
            <a:off x="8842211" y="2454670"/>
            <a:ext cx="1473693" cy="550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5398B1-BACC-30B0-EE0D-DF49424FC0B8}"/>
              </a:ext>
            </a:extLst>
          </p:cNvPr>
          <p:cNvSpPr txBox="1"/>
          <p:nvPr/>
        </p:nvSpPr>
        <p:spPr>
          <a:xfrm>
            <a:off x="1360311" y="5139781"/>
            <a:ext cx="8764859" cy="1200329"/>
          </a:xfrm>
          <a:prstGeom prst="rect">
            <a:avLst/>
          </a:prstGeom>
          <a:noFill/>
        </p:spPr>
        <p:txBody>
          <a:bodyPr wrap="square" rtlCol="0">
            <a:spAutoFit/>
          </a:bodyPr>
          <a:lstStyle/>
          <a:p>
            <a:r>
              <a:rPr lang="en-US" dirty="0">
                <a:solidFill>
                  <a:srgbClr val="00B0F0"/>
                </a:solidFill>
              </a:rPr>
              <a:t>The only people doing checkout will be bus monitors at the end of the day.  Once the camper is checked in to their group, they are automatically checked off the bus and the same for the afternoon, when they are checked on the bus, they are checked out of their team. </a:t>
            </a:r>
          </a:p>
        </p:txBody>
      </p:sp>
    </p:spTree>
    <p:extLst>
      <p:ext uri="{BB962C8B-B14F-4D97-AF65-F5344CB8AC3E}">
        <p14:creationId xmlns:p14="http://schemas.microsoft.com/office/powerpoint/2010/main" val="1525621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772C7144727543865B549192CD0752" ma:contentTypeVersion="20" ma:contentTypeDescription="Create a new document." ma:contentTypeScope="" ma:versionID="451df7af00b005e75f2086febc732608">
  <xsd:schema xmlns:xsd="http://www.w3.org/2001/XMLSchema" xmlns:xs="http://www.w3.org/2001/XMLSchema" xmlns:p="http://schemas.microsoft.com/office/2006/metadata/properties" xmlns:ns1="http://schemas.microsoft.com/sharepoint/v3" xmlns:ns2="f6f5788f-c96a-4340-93c6-9f8c3955b8dc" xmlns:ns3="371f4c37-d7f1-4200-88d3-2f78fc5f8b88" targetNamespace="http://schemas.microsoft.com/office/2006/metadata/properties" ma:root="true" ma:fieldsID="f77cf0daa3edd5dd8ac486fc0db3cf99" ns1:_="" ns2:_="" ns3:_="">
    <xsd:import namespace="http://schemas.microsoft.com/sharepoint/v3"/>
    <xsd:import namespace="f6f5788f-c96a-4340-93c6-9f8c3955b8dc"/>
    <xsd:import namespace="371f4c37-d7f1-4200-88d3-2f78fc5f8b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5788f-c96a-4340-93c6-9f8c3955b8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1f4c37-d7f1-4200-88d3-2f78fc5f8b8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5fe7a09-8699-4c30-88ee-fc92c368afc7}" ma:internalName="TaxCatchAll" ma:showField="CatchAllData" ma:web="371f4c37-d7f1-4200-88d3-2f78fc5f8b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71f4c37-d7f1-4200-88d3-2f78fc5f8b88" xsi:nil="true"/>
    <lcf76f155ced4ddcb4097134ff3c332f xmlns="f6f5788f-c96a-4340-93c6-9f8c3955b8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2760D2-94D3-4D59-87E1-0A8EB83A5C08}">
  <ds:schemaRefs>
    <ds:schemaRef ds:uri="http://schemas.microsoft.com/sharepoint/v3/contenttype/forms"/>
  </ds:schemaRefs>
</ds:datastoreItem>
</file>

<file path=customXml/itemProps2.xml><?xml version="1.0" encoding="utf-8"?>
<ds:datastoreItem xmlns:ds="http://schemas.openxmlformats.org/officeDocument/2006/customXml" ds:itemID="{B3E48441-89B9-4743-8027-B80BA8C1FD15}"/>
</file>

<file path=customXml/itemProps3.xml><?xml version="1.0" encoding="utf-8"?>
<ds:datastoreItem xmlns:ds="http://schemas.openxmlformats.org/officeDocument/2006/customXml" ds:itemID="{C7439A56-4CE8-4D01-B29F-67117882603B}">
  <ds:schemaRefs>
    <ds:schemaRef ds:uri="http://schemas.microsoft.com/office/2006/metadata/properties"/>
    <ds:schemaRef ds:uri="http://schemas.microsoft.com/office/2006/documentManagement/types"/>
    <ds:schemaRef ds:uri="40e31519-21d4-4531-925b-279b00676fda"/>
    <ds:schemaRef ds:uri="http://schemas.openxmlformats.org/package/2006/metadata/core-properties"/>
    <ds:schemaRef ds:uri="http://purl.org/dc/terms/"/>
    <ds:schemaRef ds:uri="http://schemas.microsoft.com/office/infopath/2007/PartnerControls"/>
    <ds:schemaRef ds:uri="a4fd8765-f59b-467d-8120-4480bbdf79d0"/>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1845</TotalTime>
  <Words>145</Words>
  <Application>Microsoft Office PowerPoint</Application>
  <PresentationFormat>Widescreen</PresentationFormat>
  <Paragraphs>14</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How to Take Attendance in CampBrain</vt:lpstr>
      <vt:lpstr>PowerPoint Presentation</vt:lpstr>
      <vt:lpstr>Camp Brain Home Page Link, Username and Password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Take Attendance in CampBrain</dc:title>
  <dc:creator>DANNA DIGESSEBILLE</dc:creator>
  <cp:lastModifiedBy>Danna Bille</cp:lastModifiedBy>
  <cp:revision>12</cp:revision>
  <dcterms:created xsi:type="dcterms:W3CDTF">2022-06-22T00:23:42Z</dcterms:created>
  <dcterms:modified xsi:type="dcterms:W3CDTF">2025-07-01T16:40:09Z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0x01010024772C7144727543865B549192CD0752</vt:lpwstr>
  </property>
</Properties>
</file>